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62" r:id="rId2"/>
    <p:sldId id="282" r:id="rId3"/>
    <p:sldId id="271" r:id="rId4"/>
    <p:sldId id="272" r:id="rId5"/>
    <p:sldId id="273" r:id="rId6"/>
    <p:sldId id="257" r:id="rId7"/>
    <p:sldId id="279" r:id="rId8"/>
    <p:sldId id="280" r:id="rId9"/>
    <p:sldId id="260" r:id="rId10"/>
    <p:sldId id="275" r:id="rId11"/>
    <p:sldId id="274" r:id="rId12"/>
    <p:sldId id="276" r:id="rId13"/>
    <p:sldId id="278" r:id="rId14"/>
    <p:sldId id="277" r:id="rId15"/>
    <p:sldId id="261" r:id="rId16"/>
    <p:sldId id="262" r:id="rId17"/>
    <p:sldId id="281" r:id="rId18"/>
    <p:sldId id="258" r:id="rId19"/>
    <p:sldId id="264" r:id="rId20"/>
  </p:sldIdLst>
  <p:sldSz cx="123444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CCFF33"/>
    <a:srgbClr val="CCFF66"/>
    <a:srgbClr val="00CC00"/>
    <a:srgbClr val="CC0066"/>
    <a:srgbClr val="000000"/>
    <a:srgbClr val="CC0099"/>
    <a:srgbClr val="FF33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3"/>
    <p:restoredTop sz="94595"/>
  </p:normalViewPr>
  <p:slideViewPr>
    <p:cSldViewPr>
      <p:cViewPr varScale="1">
        <p:scale>
          <a:sx n="82" d="100"/>
          <a:sy n="82" d="100"/>
        </p:scale>
        <p:origin x="232" y="184"/>
      </p:cViewPr>
      <p:guideLst>
        <p:guide orient="horz" pos="2160"/>
        <p:guide pos="388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E7F44D-528D-4CC5-BFB7-D99A56489E2B}" type="datetimeFigureOut">
              <a:rPr lang="vi-VN" smtClean="0"/>
              <a:t>30/09/2021</a:t>
            </a:fld>
            <a:endParaRPr lang="vi-VN"/>
          </a:p>
        </p:txBody>
      </p:sp>
      <p:sp>
        <p:nvSpPr>
          <p:cNvPr id="4" name="Slide Image Placeholder 3"/>
          <p:cNvSpPr>
            <a:spLocks noGrp="1" noRot="1" noChangeAspect="1"/>
          </p:cNvSpPr>
          <p:nvPr>
            <p:ph type="sldImg" idx="2"/>
          </p:nvPr>
        </p:nvSpPr>
        <p:spPr>
          <a:xfrm>
            <a:off x="652463" y="1143000"/>
            <a:ext cx="5553075"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293DDE-6AF4-4F24-A2E0-89FA359C44FF}" type="slidenum">
              <a:rPr lang="vi-VN" smtClean="0"/>
              <a:t>‹#›</a:t>
            </a:fld>
            <a:endParaRPr lang="vi-VN"/>
          </a:p>
        </p:txBody>
      </p:sp>
    </p:spTree>
    <p:extLst>
      <p:ext uri="{BB962C8B-B14F-4D97-AF65-F5344CB8AC3E}">
        <p14:creationId xmlns:p14="http://schemas.microsoft.com/office/powerpoint/2010/main" val="2508228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 xmlns:a16="http://schemas.microsoft.com/office/drawing/2014/main" id="{67538186-2741-4C2A-B1A7-288679AC93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E24C6C55-3700-4BD0-8513-FE1F1534AB56}" type="slidenum">
              <a:rPr lang="vi-VN" altLang="vi-VN" smtClean="0">
                <a:latin typeface="Arial" panose="020B0604020202020204" pitchFamily="34" charset="0"/>
              </a:rPr>
              <a:pPr fontAlgn="base">
                <a:spcBef>
                  <a:spcPct val="0"/>
                </a:spcBef>
                <a:spcAft>
                  <a:spcPct val="0"/>
                </a:spcAft>
              </a:pPr>
              <a:t>1</a:t>
            </a:fld>
            <a:endParaRPr lang="vi-VN" altLang="vi-VN">
              <a:latin typeface="Arial" panose="020B0604020202020204" pitchFamily="34" charset="0"/>
            </a:endParaRPr>
          </a:p>
        </p:txBody>
      </p:sp>
      <p:sp>
        <p:nvSpPr>
          <p:cNvPr id="7171" name="Rectangle 7">
            <a:extLst>
              <a:ext uri="{FF2B5EF4-FFF2-40B4-BE49-F238E27FC236}">
                <a16:creationId xmlns="" xmlns:a16="http://schemas.microsoft.com/office/drawing/2014/main" id="{C2CDDBD8-3989-4657-AB97-72CAF95243E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r" eaLnBrk="1" hangingPunct="1"/>
            <a:fld id="{0150CCAD-F405-44FA-90A2-94AF0BBC26DB}" type="slidenum">
              <a:rPr lang="en-US" altLang="vi-VN" sz="1200">
                <a:latin typeface="Arial" panose="020B0604020202020204" pitchFamily="34" charset="0"/>
              </a:rPr>
              <a:pPr algn="r" eaLnBrk="1" hangingPunct="1"/>
              <a:t>1</a:t>
            </a:fld>
            <a:endParaRPr lang="en-US" altLang="vi-VN" sz="1200">
              <a:latin typeface="Arial" panose="020B0604020202020204" pitchFamily="34" charset="0"/>
            </a:endParaRPr>
          </a:p>
        </p:txBody>
      </p:sp>
      <p:sp>
        <p:nvSpPr>
          <p:cNvPr id="7172" name="Rectangle 7">
            <a:extLst>
              <a:ext uri="{FF2B5EF4-FFF2-40B4-BE49-F238E27FC236}">
                <a16:creationId xmlns="" xmlns:a16="http://schemas.microsoft.com/office/drawing/2014/main" id="{660C4C6D-C7E8-4F4C-91BE-65B5BD3A026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r" eaLnBrk="1" hangingPunct="1"/>
            <a:fld id="{D12B2980-225A-4833-87C7-387DADF6CD46}" type="slidenum">
              <a:rPr lang="en-US" altLang="vi-VN" sz="1200">
                <a:latin typeface="Arial" panose="020B0604020202020204" pitchFamily="34" charset="0"/>
              </a:rPr>
              <a:pPr algn="r" eaLnBrk="1" hangingPunct="1"/>
              <a:t>1</a:t>
            </a:fld>
            <a:endParaRPr lang="en-US" altLang="vi-VN" sz="1200">
              <a:latin typeface="Arial" panose="020B0604020202020204" pitchFamily="34" charset="0"/>
            </a:endParaRPr>
          </a:p>
        </p:txBody>
      </p:sp>
      <p:sp>
        <p:nvSpPr>
          <p:cNvPr id="7173" name="Rectangle 2">
            <a:extLst>
              <a:ext uri="{FF2B5EF4-FFF2-40B4-BE49-F238E27FC236}">
                <a16:creationId xmlns="" xmlns:a16="http://schemas.microsoft.com/office/drawing/2014/main" id="{8B7E5219-75AC-42AE-8815-99AC216633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4" name="Rectangle 3">
            <a:extLst>
              <a:ext uri="{FF2B5EF4-FFF2-40B4-BE49-F238E27FC236}">
                <a16:creationId xmlns="" xmlns:a16="http://schemas.microsoft.com/office/drawing/2014/main" id="{5BFD59C0-4867-4506-9CE7-7627C57733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p>
        </p:txBody>
      </p:sp>
    </p:spTree>
    <p:extLst>
      <p:ext uri="{BB962C8B-B14F-4D97-AF65-F5344CB8AC3E}">
        <p14:creationId xmlns:p14="http://schemas.microsoft.com/office/powerpoint/2010/main" val="191664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a:t>Click to edit Master title style</a:t>
            </a:r>
          </a:p>
        </p:txBody>
      </p:sp>
      <p:sp>
        <p:nvSpPr>
          <p:cNvPr id="3" name="Subtitle 2"/>
          <p:cNvSpPr>
            <a:spLocks noGrp="1"/>
          </p:cNvSpPr>
          <p:nvPr>
            <p:ph type="subTitle" idx="1"/>
          </p:nvPr>
        </p:nvSpPr>
        <p:spPr>
          <a:xfrm>
            <a:off x="1851660" y="3886200"/>
            <a:ext cx="864108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2F9286-CF06-489C-AC9D-65F06AE63E6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244100-E0D8-417F-9797-AB8EDC52590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9690" y="274639"/>
            <a:ext cx="277749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17220" y="274639"/>
            <a:ext cx="812673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8C8B6-17D6-4925-B91E-78C1E388A42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EC6FEB-1ACE-44E3-AACE-0B6443D56FB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5123" y="4406901"/>
            <a:ext cx="1049274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75123" y="2906713"/>
            <a:ext cx="1049274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FA4541-B023-43E6-91C6-95F2AE10A02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7220" y="1600201"/>
            <a:ext cx="545211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5070" y="1600201"/>
            <a:ext cx="545211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DB3F12-7397-4808-B2E3-33AE8CB764E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7220" y="1535113"/>
            <a:ext cx="54542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7220" y="2174875"/>
            <a:ext cx="54542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0785" y="1535113"/>
            <a:ext cx="545639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0785" y="2174875"/>
            <a:ext cx="545639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7722BEF-3A6A-4A83-A23F-D4069157CD1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CB656FE-B1EE-4A54-AD5E-A76FA4B767C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0AE810E-2A23-4636-A015-0097F2CC9BA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7220" y="273050"/>
            <a:ext cx="406122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26317" y="273051"/>
            <a:ext cx="6900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7220" y="1435101"/>
            <a:ext cx="406122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30A2DE-0A3F-4713-A7A6-C5A05E38B1B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19589" y="4800600"/>
            <a:ext cx="740664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19589" y="612775"/>
            <a:ext cx="740664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419589" y="5367338"/>
            <a:ext cx="740664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540B14-6E8F-43A2-BB5E-29AD57AD73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7220" y="274638"/>
            <a:ext cx="111099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17220" y="1600201"/>
            <a:ext cx="111099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17220" y="6245225"/>
            <a:ext cx="28803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217670" y="6245225"/>
            <a:ext cx="39090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846820" y="6245225"/>
            <a:ext cx="288036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E77578FE-3316-430B-BE22-CB18671844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image" Target="../media/image19.gif"/><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oleObject" Target="../embeddings/oleObject1.bin"/><Relationship Id="rId5" Type="http://schemas.openxmlformats.org/officeDocument/2006/relationships/image" Target="../media/image4.wmf"/><Relationship Id="rId6"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4.wmf"/><Relationship Id="rId5" Type="http://schemas.openxmlformats.org/officeDocument/2006/relationships/oleObject" Target="../embeddings/oleObject4.bin"/><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 xmlns:a16="http://schemas.microsoft.com/office/drawing/2014/main" id="{6FCDBC54-C0CA-4767-B171-19E6DDCDDFC8}"/>
              </a:ext>
            </a:extLst>
          </p:cNvPr>
          <p:cNvSpPr>
            <a:spLocks noChangeArrowheads="1"/>
          </p:cNvSpPr>
          <p:nvPr/>
        </p:nvSpPr>
        <p:spPr bwMode="auto">
          <a:xfrm>
            <a:off x="50800" y="44450"/>
            <a:ext cx="12217400" cy="6858000"/>
          </a:xfrm>
          <a:prstGeom prst="rect">
            <a:avLst/>
          </a:prstGeom>
          <a:solidFill>
            <a:srgbClr val="FCFCA2"/>
          </a:solidFill>
          <a:ln w="19050" algn="ctr">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vi-VN" altLang="vi-VN">
              <a:solidFill>
                <a:schemeClr val="tx1"/>
              </a:solidFill>
              <a:latin typeface="Arial" panose="020B0604020202020204" pitchFamily="34" charset="0"/>
            </a:endParaRPr>
          </a:p>
        </p:txBody>
      </p:sp>
      <p:grpSp>
        <p:nvGrpSpPr>
          <p:cNvPr id="6147" name="Group 3">
            <a:extLst>
              <a:ext uri="{FF2B5EF4-FFF2-40B4-BE49-F238E27FC236}">
                <a16:creationId xmlns="" xmlns:a16="http://schemas.microsoft.com/office/drawing/2014/main" id="{6F2824E4-2D5B-4D6F-947B-8313034F3BB3}"/>
              </a:ext>
            </a:extLst>
          </p:cNvPr>
          <p:cNvGrpSpPr>
            <a:grpSpLocks/>
          </p:cNvGrpSpPr>
          <p:nvPr/>
        </p:nvGrpSpPr>
        <p:grpSpPr bwMode="auto">
          <a:xfrm>
            <a:off x="42862" y="38100"/>
            <a:ext cx="12225338" cy="762000"/>
            <a:chOff x="-965" y="24"/>
            <a:chExt cx="7152" cy="480"/>
          </a:xfrm>
        </p:grpSpPr>
        <p:sp>
          <p:nvSpPr>
            <p:cNvPr id="6151" name="Rectangle 9">
              <a:extLst>
                <a:ext uri="{FF2B5EF4-FFF2-40B4-BE49-F238E27FC236}">
                  <a16:creationId xmlns="" xmlns:a16="http://schemas.microsoft.com/office/drawing/2014/main" id="{49564B38-2FEA-4E1E-A0AD-CE141502C195}"/>
                </a:ext>
              </a:extLst>
            </p:cNvPr>
            <p:cNvSpPr>
              <a:spLocks noChangeArrowheads="1"/>
            </p:cNvSpPr>
            <p:nvPr/>
          </p:nvSpPr>
          <p:spPr bwMode="auto">
            <a:xfrm>
              <a:off x="-965" y="24"/>
              <a:ext cx="7152" cy="480"/>
            </a:xfrm>
            <a:prstGeom prst="rect">
              <a:avLst/>
            </a:prstGeom>
            <a:solidFill>
              <a:srgbClr val="6600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vi-VN" altLang="vi-VN">
                <a:solidFill>
                  <a:schemeClr val="tx1"/>
                </a:solidFill>
                <a:latin typeface="Arial" panose="020B0604020202020204" pitchFamily="34" charset="0"/>
              </a:endParaRPr>
            </a:p>
          </p:txBody>
        </p:sp>
        <p:sp>
          <p:nvSpPr>
            <p:cNvPr id="6152" name="WordArt 10">
              <a:extLst>
                <a:ext uri="{FF2B5EF4-FFF2-40B4-BE49-F238E27FC236}">
                  <a16:creationId xmlns="" xmlns:a16="http://schemas.microsoft.com/office/drawing/2014/main" id="{EC42CFEE-EDBF-4485-B34F-F062FA354988}"/>
                </a:ext>
              </a:extLst>
            </p:cNvPr>
            <p:cNvSpPr>
              <a:spLocks noChangeArrowheads="1" noChangeShapeType="1" noTextEdit="1"/>
            </p:cNvSpPr>
            <p:nvPr/>
          </p:nvSpPr>
          <p:spPr bwMode="auto">
            <a:xfrm>
              <a:off x="708" y="143"/>
              <a:ext cx="3793" cy="276"/>
            </a:xfrm>
            <a:prstGeom prst="rect">
              <a:avLst/>
            </a:prstGeom>
          </p:spPr>
          <p:txBody>
            <a:bodyPr wrap="none" fromWordArt="1">
              <a:prstTxWarp prst="textPlain">
                <a:avLst>
                  <a:gd name="adj" fmla="val 50000"/>
                </a:avLst>
              </a:prstTxWarp>
            </a:bodyPr>
            <a:lstStyle/>
            <a:p>
              <a:r>
                <a:rPr lang="vi-VN" sz="3600" kern="10" dirty="0">
                  <a:ln w="12700">
                    <a:solidFill>
                      <a:srgbClr val="FFFF00"/>
                    </a:solidFill>
                    <a:round/>
                    <a:headEnd/>
                    <a:tailEnd/>
                  </a:ln>
                  <a:solidFill>
                    <a:srgbClr val="FFCC00"/>
                  </a:solidFill>
                  <a:latin typeface="Times New Roman" charset="0"/>
                  <a:ea typeface="Times New Roman" charset="0"/>
                  <a:cs typeface="Times New Roman" charset="0"/>
                </a:rPr>
                <a:t>Tập làm văn- TUẦN 3</a:t>
              </a:r>
            </a:p>
          </p:txBody>
        </p:sp>
      </p:grpSp>
      <p:sp>
        <p:nvSpPr>
          <p:cNvPr id="6148" name="Rectangle 13">
            <a:extLst>
              <a:ext uri="{FF2B5EF4-FFF2-40B4-BE49-F238E27FC236}">
                <a16:creationId xmlns="" xmlns:a16="http://schemas.microsoft.com/office/drawing/2014/main" id="{99708770-0D13-4C99-BB7F-EAFECABFEC4C}"/>
              </a:ext>
            </a:extLst>
          </p:cNvPr>
          <p:cNvSpPr>
            <a:spLocks noChangeArrowheads="1"/>
          </p:cNvSpPr>
          <p:nvPr/>
        </p:nvSpPr>
        <p:spPr bwMode="auto">
          <a:xfrm>
            <a:off x="76200" y="6096000"/>
            <a:ext cx="12225338" cy="762000"/>
          </a:xfrm>
          <a:prstGeom prst="rect">
            <a:avLst/>
          </a:prstGeom>
          <a:solidFill>
            <a:srgbClr val="6600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vi-VN" altLang="vi-VN">
              <a:solidFill>
                <a:schemeClr val="tx1"/>
              </a:solidFill>
              <a:latin typeface="Arial" panose="020B0604020202020204" pitchFamily="34" charset="0"/>
            </a:endParaRPr>
          </a:p>
        </p:txBody>
      </p:sp>
      <p:sp>
        <p:nvSpPr>
          <p:cNvPr id="6149" name="WordArt 7">
            <a:extLst>
              <a:ext uri="{FF2B5EF4-FFF2-40B4-BE49-F238E27FC236}">
                <a16:creationId xmlns="" xmlns:a16="http://schemas.microsoft.com/office/drawing/2014/main" id="{7B67039B-6212-42F5-B339-C55CC0EDF8A1}"/>
              </a:ext>
            </a:extLst>
          </p:cNvPr>
          <p:cNvSpPr>
            <a:spLocks noChangeArrowheads="1" noChangeShapeType="1" noTextEdit="1"/>
          </p:cNvSpPr>
          <p:nvPr/>
        </p:nvSpPr>
        <p:spPr bwMode="auto">
          <a:xfrm>
            <a:off x="6992938" y="1730375"/>
            <a:ext cx="4787900" cy="2520950"/>
          </a:xfrm>
          <a:prstGeom prst="rect">
            <a:avLst/>
          </a:prstGeom>
        </p:spPr>
        <p:txBody>
          <a:bodyPr wrap="none" fromWordArt="1">
            <a:prstTxWarp prst="textPlain">
              <a:avLst>
                <a:gd name="adj" fmla="val 50000"/>
              </a:avLst>
            </a:prstTxWarp>
          </a:bodyPr>
          <a:lstStyle/>
          <a:p>
            <a:pPr algn="ctr"/>
            <a:r>
              <a:rPr lang="vi-VN" sz="3600" kern="10" dirty="0">
                <a:ln w="25400">
                  <a:solidFill>
                    <a:srgbClr val="FF6600"/>
                  </a:solidFill>
                  <a:round/>
                  <a:headEnd/>
                  <a:tailEnd/>
                </a:ln>
                <a:solidFill>
                  <a:srgbClr val="CC0000"/>
                </a:solidFill>
                <a:effectLst>
                  <a:outerShdw dist="53882" dir="2700000" algn="ctr" rotWithShape="0">
                    <a:srgbClr val="9999FF">
                      <a:alpha val="79999"/>
                    </a:srgbClr>
                  </a:outerShdw>
                </a:effectLst>
                <a:latin typeface="Times New Roman" charset="0"/>
                <a:ea typeface="Times New Roman" charset="0"/>
                <a:cs typeface="Times New Roman" charset="0"/>
              </a:rPr>
              <a:t>TIẾNG VIỆT 4 </a:t>
            </a:r>
          </a:p>
          <a:p>
            <a:pPr algn="ctr"/>
            <a:r>
              <a:rPr lang="vi-VN" sz="3600" kern="10" dirty="0">
                <a:ln w="25400">
                  <a:solidFill>
                    <a:srgbClr val="FF6600"/>
                  </a:solidFill>
                  <a:round/>
                  <a:headEnd/>
                  <a:tailEnd/>
                </a:ln>
                <a:solidFill>
                  <a:srgbClr val="CC0000"/>
                </a:solidFill>
                <a:effectLst>
                  <a:outerShdw dist="53882" dir="2700000" algn="ctr" rotWithShape="0">
                    <a:srgbClr val="9999FF">
                      <a:alpha val="79999"/>
                    </a:srgbClr>
                  </a:outerShdw>
                </a:effectLst>
                <a:latin typeface="Times New Roman" charset="0"/>
                <a:ea typeface="Times New Roman" charset="0"/>
                <a:cs typeface="Times New Roman" charset="0"/>
              </a:rPr>
              <a:t>  TUẦN </a:t>
            </a:r>
            <a:r>
              <a:rPr lang="vi-VN" sz="3600" kern="10" dirty="0" smtClean="0">
                <a:ln w="25400">
                  <a:solidFill>
                    <a:srgbClr val="FF6600"/>
                  </a:solidFill>
                  <a:round/>
                  <a:headEnd/>
                  <a:tailEnd/>
                </a:ln>
                <a:solidFill>
                  <a:srgbClr val="CC0000"/>
                </a:solidFill>
                <a:effectLst>
                  <a:outerShdw dist="53882" dir="2700000" algn="ctr" rotWithShape="0">
                    <a:srgbClr val="9999FF">
                      <a:alpha val="79999"/>
                    </a:srgbClr>
                  </a:outerShdw>
                </a:effectLst>
                <a:latin typeface="Times New Roman" charset="0"/>
                <a:ea typeface="Times New Roman" charset="0"/>
                <a:cs typeface="Times New Roman" charset="0"/>
              </a:rPr>
              <a:t>3</a:t>
            </a:r>
          </a:p>
          <a:p>
            <a:pPr algn="ctr"/>
            <a:r>
              <a:rPr lang="vi-VN" sz="3600" kern="10" dirty="0" smtClean="0">
                <a:ln w="25400">
                  <a:solidFill>
                    <a:srgbClr val="FF6600"/>
                  </a:solidFill>
                  <a:round/>
                  <a:headEnd/>
                  <a:tailEnd/>
                </a:ln>
                <a:solidFill>
                  <a:srgbClr val="CC0000"/>
                </a:solidFill>
                <a:effectLst>
                  <a:outerShdw dist="53882" dir="2700000" algn="ctr" rotWithShape="0">
                    <a:srgbClr val="9999FF">
                      <a:alpha val="79999"/>
                    </a:srgbClr>
                  </a:outerShdw>
                </a:effectLst>
                <a:latin typeface="Times New Roman" charset="0"/>
                <a:ea typeface="Times New Roman" charset="0"/>
                <a:cs typeface="Times New Roman" charset="0"/>
              </a:rPr>
              <a:t>Tiết 2</a:t>
            </a:r>
            <a:endParaRPr lang="vi-VN" sz="3600" kern="10" dirty="0">
              <a:ln w="25400">
                <a:solidFill>
                  <a:srgbClr val="FF6600"/>
                </a:solidFill>
                <a:round/>
                <a:headEnd/>
                <a:tailEnd/>
              </a:ln>
              <a:solidFill>
                <a:srgbClr val="CC0000"/>
              </a:solidFill>
              <a:effectLst>
                <a:outerShdw dist="53882" dir="2700000" algn="ctr" rotWithShape="0">
                  <a:srgbClr val="9999FF">
                    <a:alpha val="79999"/>
                  </a:srgbClr>
                </a:outerShdw>
              </a:effectLst>
              <a:latin typeface="Times New Roman" charset="0"/>
              <a:ea typeface="Times New Roman" charset="0"/>
              <a:cs typeface="Times New Roman" charset="0"/>
            </a:endParaRPr>
          </a:p>
        </p:txBody>
      </p:sp>
      <p:pic>
        <p:nvPicPr>
          <p:cNvPr id="12" name="Picture 25" descr="C:\Users\Administrator\Application Data\Zamaan's Software\psc\screenshot.JPG">
            <a:extLst>
              <a:ext uri="{FF2B5EF4-FFF2-40B4-BE49-F238E27FC236}">
                <a16:creationId xmlns="" xmlns:a16="http://schemas.microsoft.com/office/drawing/2014/main" id="{7F9B3015-9C51-494A-808D-1519842F4D5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7850" y="1071564"/>
            <a:ext cx="5888038"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5546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420599" cy="6858000"/>
          </a:xfrm>
          <a:prstGeom prst="rect">
            <a:avLst/>
          </a:prstGeom>
        </p:spPr>
      </p:pic>
      <p:sp>
        <p:nvSpPr>
          <p:cNvPr id="6146" name="Text Box 2"/>
          <p:cNvSpPr txBox="1">
            <a:spLocks noChangeArrowheads="1"/>
          </p:cNvSpPr>
          <p:nvPr/>
        </p:nvSpPr>
        <p:spPr bwMode="auto">
          <a:xfrm>
            <a:off x="228600" y="-17463"/>
            <a:ext cx="8305800" cy="6777240"/>
          </a:xfrm>
          <a:prstGeom prst="rect">
            <a:avLst/>
          </a:prstGeom>
          <a:noFill/>
          <a:ln w="9525">
            <a:noFill/>
            <a:miter lim="800000"/>
            <a:headEnd/>
            <a:tailEnd/>
          </a:ln>
        </p:spPr>
        <p:txBody>
          <a:bodyPr wrap="square">
            <a:spAutoFit/>
          </a:bodyPr>
          <a:lstStyle/>
          <a:p>
            <a:pPr>
              <a:lnSpc>
                <a:spcPct val="110000"/>
              </a:lnSpc>
              <a:spcBef>
                <a:spcPts val="600"/>
              </a:spcBef>
            </a:pPr>
            <a:r>
              <a:rPr lang="en-US" sz="4000" b="1" dirty="0">
                <a:solidFill>
                  <a:srgbClr val="CC0099"/>
                </a:solidFill>
                <a:latin typeface="Times New Roman" pitchFamily="18" charset="0"/>
                <a:cs typeface="Times New Roman" pitchFamily="18" charset="0"/>
              </a:rPr>
              <a:t>     </a:t>
            </a:r>
            <a:r>
              <a:rPr lang="en-US" sz="4000" dirty="0">
                <a:solidFill>
                  <a:srgbClr val="CC0099"/>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Bạn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Hồng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thân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mến</a:t>
            </a:r>
            <a:r>
              <a:rPr lang="en-US" sz="4000" b="1" dirty="0">
                <a:solidFill>
                  <a:srgbClr val="0000FF"/>
                </a:solidFill>
                <a:latin typeface="Times New Roman" pitchFamily="18" charset="0"/>
                <a:cs typeface="Times New Roman" pitchFamily="18" charset="0"/>
              </a:rPr>
              <a:t>,</a:t>
            </a:r>
          </a:p>
          <a:p>
            <a:r>
              <a:rPr lang="vi-VN" sz="4000" dirty="0">
                <a:solidFill>
                  <a:srgbClr val="0000FF"/>
                </a:solidFill>
                <a:latin typeface="Times New Roman" pitchFamily="18" charset="0"/>
                <a:cs typeface="Times New Roman" pitchFamily="18" charset="0"/>
              </a:rPr>
              <a:t>     </a:t>
            </a:r>
            <a:r>
              <a:rPr lang="vi-VN" sz="4000" b="1" dirty="0">
                <a:solidFill>
                  <a:srgbClr val="0000FF"/>
                </a:solidFill>
                <a:latin typeface="Times New Roman" pitchFamily="18" charset="0"/>
                <a:cs typeface="Times New Roman" pitchFamily="18" charset="0"/>
              </a:rPr>
              <a:t>Mình là Quách Tuấn Lương, học sinh lớp 4B Trường Tiểu học Cù Chính Lan, thị xã Hoà Bình. Hôm nay, đọc báo Thiếu niên Tiền phong, mình rất xúc động được biết ba của Hồng đã hi sinh trong trận lũ lụt vừa rồi. Mình gửi bức thư này chia buồn với bạn.</a:t>
            </a:r>
          </a:p>
          <a:p>
            <a:pPr>
              <a:lnSpc>
                <a:spcPct val="110000"/>
              </a:lnSpc>
              <a:spcBef>
                <a:spcPct val="50000"/>
              </a:spcBef>
            </a:pPr>
            <a:r>
              <a:rPr lang="en-US" sz="4400" b="1" dirty="0">
                <a:latin typeface="Times New Roman" pitchFamily="18" charset="0"/>
                <a:cs typeface="Times New Roman" pitchFamily="18" charset="0"/>
              </a:rPr>
              <a:t>       </a:t>
            </a:r>
            <a:endParaRPr lang="en-US" sz="4400" b="1" dirty="0">
              <a:solidFill>
                <a:srgbClr val="00CC00"/>
              </a:solidFill>
              <a:latin typeface="Times New Roman" pitchFamily="18" charset="0"/>
              <a:cs typeface="Times New Roman" pitchFamily="18" charset="0"/>
            </a:endParaRPr>
          </a:p>
        </p:txBody>
      </p:sp>
      <p:cxnSp>
        <p:nvCxnSpPr>
          <p:cNvPr id="6" name="Straight Connector 5"/>
          <p:cNvCxnSpPr/>
          <p:nvPr/>
        </p:nvCxnSpPr>
        <p:spPr>
          <a:xfrm>
            <a:off x="8691086" y="-4549"/>
            <a:ext cx="71914" cy="6862549"/>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8839200" y="533400"/>
            <a:ext cx="2930610" cy="769441"/>
          </a:xfrm>
          <a:prstGeom prst="rect">
            <a:avLst/>
          </a:prstGeom>
          <a:noFill/>
          <a:ln w="9525">
            <a:noFill/>
            <a:miter lim="800000"/>
            <a:headEnd/>
            <a:tailEnd/>
          </a:ln>
        </p:spPr>
        <p:txBody>
          <a:bodyPr wrap="none">
            <a:spAutoFit/>
          </a:bodyPr>
          <a:lstStyle/>
          <a:p>
            <a:r>
              <a:rPr lang="en-US" sz="4400" b="1">
                <a:solidFill>
                  <a:srgbClr val="FF0000"/>
                </a:solidFill>
                <a:latin typeface="Times New Roman" pitchFamily="18" charset="0"/>
                <a:cs typeface="Times New Roman" pitchFamily="18" charset="0"/>
              </a:rPr>
              <a:t>Phần chính</a:t>
            </a:r>
          </a:p>
        </p:txBody>
      </p:sp>
      <p:sp>
        <p:nvSpPr>
          <p:cNvPr id="18" name="TextBox 17"/>
          <p:cNvSpPr txBox="1">
            <a:spLocks noChangeArrowheads="1"/>
          </p:cNvSpPr>
          <p:nvPr/>
        </p:nvSpPr>
        <p:spPr bwMode="auto">
          <a:xfrm>
            <a:off x="8826341" y="1828800"/>
            <a:ext cx="3060859" cy="2123658"/>
          </a:xfrm>
          <a:prstGeom prst="rect">
            <a:avLst/>
          </a:prstGeom>
          <a:noFill/>
          <a:ln w="9525">
            <a:noFill/>
            <a:miter lim="800000"/>
            <a:headEnd/>
            <a:tailEnd/>
          </a:ln>
        </p:spPr>
        <p:txBody>
          <a:bodyPr wrap="square">
            <a:spAutoFit/>
          </a:bodyPr>
          <a:lstStyle/>
          <a:p>
            <a:pPr>
              <a:buFontTx/>
              <a:buChar char="-"/>
            </a:pPr>
            <a:r>
              <a:rPr lang="en-US" sz="4400" b="1">
                <a:latin typeface="Times New Roman" pitchFamily="18" charset="0"/>
                <a:cs typeface="Times New Roman" pitchFamily="18" charset="0"/>
              </a:rPr>
              <a:t> Nêu mục đích, lí do viết thư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344400" cy="6857999"/>
          </a:xfrm>
          <a:prstGeom prst="rect">
            <a:avLst/>
          </a:prstGeom>
        </p:spPr>
      </p:pic>
      <p:sp>
        <p:nvSpPr>
          <p:cNvPr id="6146" name="Text Box 2"/>
          <p:cNvSpPr txBox="1">
            <a:spLocks noChangeArrowheads="1"/>
          </p:cNvSpPr>
          <p:nvPr/>
        </p:nvSpPr>
        <p:spPr bwMode="auto">
          <a:xfrm>
            <a:off x="228600" y="152400"/>
            <a:ext cx="7898130" cy="5868914"/>
          </a:xfrm>
          <a:prstGeom prst="rect">
            <a:avLst/>
          </a:prstGeom>
          <a:noFill/>
          <a:ln w="9525">
            <a:noFill/>
            <a:miter lim="800000"/>
            <a:headEnd/>
            <a:tailEnd/>
          </a:ln>
        </p:spPr>
        <p:txBody>
          <a:bodyPr wrap="square">
            <a:spAutoFit/>
          </a:bodyPr>
          <a:lstStyle/>
          <a:p>
            <a:pPr>
              <a:lnSpc>
                <a:spcPct val="110000"/>
              </a:lnSpc>
              <a:spcBef>
                <a:spcPts val="600"/>
              </a:spcBef>
            </a:pPr>
            <a:r>
              <a:rPr lang="en-US" sz="4000" b="1" dirty="0">
                <a:solidFill>
                  <a:srgbClr val="CC0099"/>
                </a:solidFill>
                <a:latin typeface="Times New Roman" pitchFamily="18" charset="0"/>
                <a:cs typeface="Times New Roman" pitchFamily="18" charset="0"/>
              </a:rPr>
              <a:t>    </a:t>
            </a:r>
            <a:r>
              <a:rPr lang="en-US" sz="4000" dirty="0">
                <a:latin typeface="Times New Roman" pitchFamily="18" charset="0"/>
                <a:cs typeface="Times New Roman" pitchFamily="18" charset="0"/>
              </a:rPr>
              <a:t> </a:t>
            </a:r>
            <a:r>
              <a:rPr lang="vi-VN" sz="3800" dirty="0">
                <a:solidFill>
                  <a:srgbClr val="002060"/>
                </a:solidFill>
                <a:latin typeface="Times New Roman" pitchFamily="18" charset="0"/>
                <a:cs typeface="Times New Roman" pitchFamily="18" charset="0"/>
              </a:rPr>
              <a:t>Hồng ơi !  Mình hiểu Hồng đau đớn và thiệt thòi như thế nào khi ba Hồng đã ra đi mãi mãi. Nhưng chắc là Hồng cũng tự hào về tấm gương dũng cảm của ba xả thân cứu người giữa dòng nước lũ. Mình tin rằng theo gương ba, Hồng sẽ vượt qua nỗi đau này. Bên cạnh Hồng còn có má, có cô bác và những người bạn mới như mình.</a:t>
            </a:r>
          </a:p>
        </p:txBody>
      </p:sp>
      <p:cxnSp>
        <p:nvCxnSpPr>
          <p:cNvPr id="6" name="Straight Connector 5"/>
          <p:cNvCxnSpPr/>
          <p:nvPr/>
        </p:nvCxnSpPr>
        <p:spPr>
          <a:xfrm rot="5400000">
            <a:off x="4955143" y="3503057"/>
            <a:ext cx="6705600" cy="428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8305800" y="304800"/>
            <a:ext cx="2678938" cy="707886"/>
          </a:xfrm>
          <a:prstGeom prst="rect">
            <a:avLst/>
          </a:prstGeom>
          <a:noFill/>
          <a:ln w="9525">
            <a:noFill/>
            <a:miter lim="800000"/>
            <a:headEnd/>
            <a:tailEnd/>
          </a:ln>
        </p:spPr>
        <p:txBody>
          <a:bodyPr wrap="none">
            <a:spAutoFit/>
          </a:bodyPr>
          <a:lstStyle/>
          <a:p>
            <a:r>
              <a:rPr lang="en-US" sz="4000" b="1">
                <a:solidFill>
                  <a:srgbClr val="FF0000"/>
                </a:solidFill>
                <a:latin typeface="Times New Roman" pitchFamily="18" charset="0"/>
                <a:cs typeface="Times New Roman" pitchFamily="18" charset="0"/>
              </a:rPr>
              <a:t>Phần chính</a:t>
            </a:r>
          </a:p>
        </p:txBody>
      </p:sp>
      <p:sp>
        <p:nvSpPr>
          <p:cNvPr id="19" name="TextBox 18"/>
          <p:cNvSpPr txBox="1">
            <a:spLocks noChangeArrowheads="1"/>
          </p:cNvSpPr>
          <p:nvPr/>
        </p:nvSpPr>
        <p:spPr bwMode="auto">
          <a:xfrm>
            <a:off x="8229600" y="1295400"/>
            <a:ext cx="4114800" cy="1938992"/>
          </a:xfrm>
          <a:prstGeom prst="rect">
            <a:avLst/>
          </a:prstGeom>
          <a:noFill/>
          <a:ln w="9525">
            <a:noFill/>
            <a:miter lim="800000"/>
            <a:headEnd/>
            <a:tailEnd/>
          </a:ln>
        </p:spPr>
        <p:txBody>
          <a:bodyPr>
            <a:spAutoFit/>
          </a:bodyPr>
          <a:lstStyle/>
          <a:p>
            <a:pPr>
              <a:buFontTx/>
              <a:buChar char="-"/>
            </a:pPr>
            <a:r>
              <a:rPr lang="en-US" sz="4000">
                <a:latin typeface="Times New Roman" pitchFamily="18" charset="0"/>
                <a:cs typeface="Times New Roman" pitchFamily="18" charset="0"/>
              </a:rPr>
              <a:t> </a:t>
            </a:r>
            <a:r>
              <a:rPr lang="en-US" sz="4000" b="1">
                <a:latin typeface="Times New Roman" pitchFamily="18" charset="0"/>
                <a:cs typeface="Times New Roman" pitchFamily="18" charset="0"/>
              </a:rPr>
              <a:t>Thăm hỏi tình hình của người nhận thư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15"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344399" cy="6858000"/>
          </a:xfrm>
          <a:prstGeom prst="rect">
            <a:avLst/>
          </a:prstGeom>
        </p:spPr>
      </p:pic>
      <p:sp>
        <p:nvSpPr>
          <p:cNvPr id="6146" name="Text Box 2"/>
          <p:cNvSpPr txBox="1">
            <a:spLocks noChangeArrowheads="1"/>
          </p:cNvSpPr>
          <p:nvPr/>
        </p:nvSpPr>
        <p:spPr bwMode="auto">
          <a:xfrm>
            <a:off x="228600" y="-17463"/>
            <a:ext cx="8077200" cy="6863417"/>
          </a:xfrm>
          <a:prstGeom prst="rect">
            <a:avLst/>
          </a:prstGeom>
          <a:noFill/>
          <a:ln w="9525">
            <a:noFill/>
            <a:miter lim="800000"/>
            <a:headEnd/>
            <a:tailEnd/>
          </a:ln>
        </p:spPr>
        <p:txBody>
          <a:bodyPr wrap="square">
            <a:spAutoFit/>
          </a:bodyPr>
          <a:lstStyle/>
          <a:p>
            <a:r>
              <a:rPr lang="en-US" sz="4000" b="1" dirty="0">
                <a:solidFill>
                  <a:srgbClr val="0000FF"/>
                </a:solidFill>
                <a:latin typeface="Times New Roman" pitchFamily="18" charset="0"/>
                <a:cs typeface="Times New Roman" pitchFamily="18" charset="0"/>
              </a:rPr>
              <a:t>        </a:t>
            </a:r>
            <a:r>
              <a:rPr lang="vi-VN" sz="4400" b="1" dirty="0">
                <a:solidFill>
                  <a:srgbClr val="0000FF"/>
                </a:solidFill>
                <a:latin typeface="Times New Roman" pitchFamily="18" charset="0"/>
                <a:cs typeface="Times New Roman" pitchFamily="18" charset="0"/>
              </a:rPr>
              <a:t>Mấy ngày nay, ở địa phương mình và khắp thị xã đang có phong trào quyên góp ủng hộ đồng bào khắc phục thiên tai. Trường mình cũng vừa tổ chức góp đồ dùng học tập giúp các bạn vùng lũ lụt. Riêng mình gửi tặng Hồng toàn bộ số tiền mình bỏ ống từ mấy năm nay. Hồng nhận cho mình nhé.</a:t>
            </a:r>
          </a:p>
        </p:txBody>
      </p:sp>
      <p:cxnSp>
        <p:nvCxnSpPr>
          <p:cNvPr id="6" name="Straight Connector 5"/>
          <p:cNvCxnSpPr/>
          <p:nvPr/>
        </p:nvCxnSpPr>
        <p:spPr>
          <a:xfrm rot="5400000">
            <a:off x="4878943" y="3503057"/>
            <a:ext cx="6705600" cy="428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9067800" y="533400"/>
            <a:ext cx="2678938" cy="707886"/>
          </a:xfrm>
          <a:prstGeom prst="rect">
            <a:avLst/>
          </a:prstGeom>
          <a:noFill/>
          <a:ln w="9525">
            <a:noFill/>
            <a:miter lim="800000"/>
            <a:headEnd/>
            <a:tailEnd/>
          </a:ln>
        </p:spPr>
        <p:txBody>
          <a:bodyPr wrap="none">
            <a:spAutoFit/>
          </a:bodyPr>
          <a:lstStyle/>
          <a:p>
            <a:r>
              <a:rPr lang="en-US" sz="4000" b="1">
                <a:solidFill>
                  <a:srgbClr val="FF0000"/>
                </a:solidFill>
                <a:latin typeface="Times New Roman" pitchFamily="18" charset="0"/>
                <a:cs typeface="Times New Roman" pitchFamily="18" charset="0"/>
              </a:rPr>
              <a:t>Phần chính</a:t>
            </a:r>
          </a:p>
        </p:txBody>
      </p:sp>
      <p:sp>
        <p:nvSpPr>
          <p:cNvPr id="20" name="TextBox 19"/>
          <p:cNvSpPr txBox="1">
            <a:spLocks noChangeArrowheads="1"/>
          </p:cNvSpPr>
          <p:nvPr/>
        </p:nvSpPr>
        <p:spPr bwMode="auto">
          <a:xfrm>
            <a:off x="8534400" y="1447800"/>
            <a:ext cx="3810000" cy="1938992"/>
          </a:xfrm>
          <a:prstGeom prst="rect">
            <a:avLst/>
          </a:prstGeom>
          <a:noFill/>
          <a:ln w="9525">
            <a:noFill/>
            <a:miter lim="800000"/>
            <a:headEnd/>
            <a:tailEnd/>
          </a:ln>
        </p:spPr>
        <p:txBody>
          <a:bodyPr wrap="square">
            <a:spAutoFit/>
          </a:bodyPr>
          <a:lstStyle/>
          <a:p>
            <a:pPr>
              <a:buFontTx/>
              <a:buChar char="-"/>
            </a:pPr>
            <a:r>
              <a:rPr lang="en-US" sz="4000">
                <a:latin typeface="Times New Roman" pitchFamily="18" charset="0"/>
                <a:cs typeface="Times New Roman" pitchFamily="18" charset="0"/>
              </a:rPr>
              <a:t> </a:t>
            </a:r>
            <a:r>
              <a:rPr lang="en-US" sz="4000" b="1">
                <a:latin typeface="Times New Roman" pitchFamily="18" charset="0"/>
                <a:cs typeface="Times New Roman" pitchFamily="18" charset="0"/>
              </a:rPr>
              <a:t>Thông báo tình hình của người viết thư</a:t>
            </a:r>
          </a:p>
        </p:txBody>
      </p:sp>
      <p:sp>
        <p:nvSpPr>
          <p:cNvPr id="21" name="TextBox 20"/>
          <p:cNvSpPr txBox="1">
            <a:spLocks noChangeArrowheads="1"/>
          </p:cNvSpPr>
          <p:nvPr/>
        </p:nvSpPr>
        <p:spPr bwMode="auto">
          <a:xfrm>
            <a:off x="8610600" y="3687901"/>
            <a:ext cx="3733800" cy="3170099"/>
          </a:xfrm>
          <a:prstGeom prst="rect">
            <a:avLst/>
          </a:prstGeom>
          <a:noFill/>
          <a:ln w="9525">
            <a:noFill/>
            <a:miter lim="800000"/>
            <a:headEnd/>
            <a:tailEnd/>
          </a:ln>
        </p:spPr>
        <p:txBody>
          <a:bodyPr wrap="square">
            <a:spAutoFit/>
          </a:bodyPr>
          <a:lstStyle/>
          <a:p>
            <a:pPr>
              <a:buFontTx/>
              <a:buChar char="-"/>
            </a:pPr>
            <a:r>
              <a:rPr lang="en-US" sz="4000">
                <a:latin typeface="Times New Roman" pitchFamily="18" charset="0"/>
                <a:cs typeface="Times New Roman" pitchFamily="18" charset="0"/>
              </a:rPr>
              <a:t> </a:t>
            </a:r>
            <a:r>
              <a:rPr lang="en-US" sz="4000" b="1">
                <a:latin typeface="Times New Roman" pitchFamily="18" charset="0"/>
                <a:cs typeface="Times New Roman" pitchFamily="18" charset="0"/>
              </a:rPr>
              <a:t>Nêu ý kiến, trao đổi hoặc bày tỏ tình cảm với người nhận thư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15"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344400" cy="6857999"/>
          </a:xfrm>
          <a:prstGeom prst="rect">
            <a:avLst/>
          </a:prstGeom>
        </p:spPr>
      </p:pic>
      <p:sp>
        <p:nvSpPr>
          <p:cNvPr id="6146" name="Text Box 2"/>
          <p:cNvSpPr txBox="1">
            <a:spLocks noChangeArrowheads="1"/>
          </p:cNvSpPr>
          <p:nvPr/>
        </p:nvSpPr>
        <p:spPr bwMode="auto">
          <a:xfrm>
            <a:off x="0" y="-17463"/>
            <a:ext cx="7848600" cy="5509200"/>
          </a:xfrm>
          <a:prstGeom prst="rect">
            <a:avLst/>
          </a:prstGeom>
          <a:noFill/>
          <a:ln w="9525">
            <a:noFill/>
            <a:miter lim="800000"/>
            <a:headEnd/>
            <a:tailEnd/>
          </a:ln>
        </p:spPr>
        <p:txBody>
          <a:bodyPr wrap="square">
            <a:spAutoFit/>
          </a:bodyPr>
          <a:lstStyle/>
          <a:p>
            <a:r>
              <a:rPr lang="en-US" sz="4000" b="1" dirty="0">
                <a:solidFill>
                  <a:srgbClr val="CC0099"/>
                </a:solidFill>
                <a:latin typeface="Times New Roman" pitchFamily="18" charset="0"/>
                <a:cs typeface="Times New Roman" pitchFamily="18" charset="0"/>
              </a:rPr>
              <a:t>                                                     </a:t>
            </a:r>
            <a:r>
              <a:rPr lang="en-US" sz="4000" b="1" dirty="0">
                <a:latin typeface="Times New Roman" pitchFamily="18" charset="0"/>
                <a:cs typeface="Times New Roman" pitchFamily="18" charset="0"/>
              </a:rPr>
              <a:t>       </a:t>
            </a:r>
            <a:endParaRPr lang="vi-VN" sz="4000" b="1" dirty="0"/>
          </a:p>
          <a:p>
            <a:r>
              <a:rPr lang="vi-VN" sz="4000" b="1" dirty="0"/>
              <a:t>     Chúc Hồng khỏe. Mong </a:t>
            </a:r>
            <a:r>
              <a:rPr lang="en-US" sz="4000" b="1" dirty="0"/>
              <a:t>   </a:t>
            </a:r>
            <a:r>
              <a:rPr lang="vi-VN" sz="4000" b="1" dirty="0"/>
              <a:t>nhận được thư bạn.</a:t>
            </a:r>
          </a:p>
          <a:p>
            <a:r>
              <a:rPr lang="en-US" sz="4000" b="1" dirty="0"/>
              <a:t>               </a:t>
            </a:r>
            <a:r>
              <a:rPr lang="en-US" sz="4000" b="1" dirty="0" err="1"/>
              <a:t>Bạn</a:t>
            </a:r>
            <a:r>
              <a:rPr lang="en-US" sz="4000" b="1" dirty="0"/>
              <a:t> </a:t>
            </a:r>
            <a:r>
              <a:rPr lang="en-US" sz="4000" b="1" dirty="0" err="1"/>
              <a:t>mới</a:t>
            </a:r>
            <a:r>
              <a:rPr lang="en-US" sz="4000" b="1" dirty="0"/>
              <a:t> </a:t>
            </a:r>
            <a:r>
              <a:rPr lang="en-US" sz="4000" b="1" dirty="0" err="1"/>
              <a:t>của</a:t>
            </a:r>
            <a:r>
              <a:rPr lang="en-US" sz="4000" b="1" dirty="0"/>
              <a:t> </a:t>
            </a:r>
            <a:r>
              <a:rPr lang="en-US" sz="4000" b="1" dirty="0" err="1"/>
              <a:t>Hồng</a:t>
            </a:r>
            <a:endParaRPr lang="en-US" sz="4000" b="1" dirty="0"/>
          </a:p>
          <a:p>
            <a:r>
              <a:rPr lang="vi-VN" sz="4000" b="1" dirty="0"/>
              <a:t> </a:t>
            </a:r>
            <a:r>
              <a:rPr lang="en-US" sz="4000" b="1" dirty="0"/>
              <a:t>              </a:t>
            </a:r>
          </a:p>
          <a:p>
            <a:endParaRPr lang="en-US" sz="4000" b="1" dirty="0"/>
          </a:p>
          <a:p>
            <a:r>
              <a:rPr lang="en-US" sz="4000" b="1" dirty="0"/>
              <a:t>               </a:t>
            </a:r>
            <a:r>
              <a:rPr lang="vi-VN" sz="4000" b="1" dirty="0"/>
              <a:t>Quách Tuấn Lương </a:t>
            </a:r>
          </a:p>
          <a:p>
            <a:pPr>
              <a:lnSpc>
                <a:spcPct val="130000"/>
              </a:lnSpc>
              <a:spcBef>
                <a:spcPct val="50000"/>
              </a:spcBef>
            </a:pPr>
            <a:endParaRPr lang="en-US" sz="4000" b="1" dirty="0">
              <a:solidFill>
                <a:srgbClr val="00CC00"/>
              </a:solidFill>
              <a:latin typeface="Times New Roman" pitchFamily="18" charset="0"/>
              <a:cs typeface="Times New Roman" pitchFamily="18" charset="0"/>
            </a:endParaRPr>
          </a:p>
        </p:txBody>
      </p:sp>
      <p:cxnSp>
        <p:nvCxnSpPr>
          <p:cNvPr id="6" name="Straight Connector 5"/>
          <p:cNvCxnSpPr/>
          <p:nvPr/>
        </p:nvCxnSpPr>
        <p:spPr>
          <a:xfrm rot="5400000">
            <a:off x="4671061" y="3504645"/>
            <a:ext cx="6705600" cy="428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8382000" y="457200"/>
            <a:ext cx="3257623" cy="707886"/>
          </a:xfrm>
          <a:prstGeom prst="rect">
            <a:avLst/>
          </a:prstGeom>
          <a:noFill/>
          <a:ln w="9525">
            <a:noFill/>
            <a:miter lim="800000"/>
            <a:headEnd/>
            <a:tailEnd/>
          </a:ln>
        </p:spPr>
        <p:txBody>
          <a:bodyPr wrap="none">
            <a:spAutoFit/>
          </a:bodyPr>
          <a:lstStyle/>
          <a:p>
            <a:r>
              <a:rPr lang="en-US" sz="4000" b="1">
                <a:solidFill>
                  <a:srgbClr val="FF0000"/>
                </a:solidFill>
                <a:latin typeface="Times New Roman" pitchFamily="18" charset="0"/>
                <a:cs typeface="Times New Roman" pitchFamily="18" charset="0"/>
              </a:rPr>
              <a:t>Phần cuối thư</a:t>
            </a:r>
          </a:p>
        </p:txBody>
      </p:sp>
      <p:sp>
        <p:nvSpPr>
          <p:cNvPr id="24" name="TextBox 23"/>
          <p:cNvSpPr txBox="1">
            <a:spLocks noChangeArrowheads="1"/>
          </p:cNvSpPr>
          <p:nvPr/>
        </p:nvSpPr>
        <p:spPr bwMode="auto">
          <a:xfrm>
            <a:off x="8382000" y="1600200"/>
            <a:ext cx="3657600" cy="3170099"/>
          </a:xfrm>
          <a:prstGeom prst="rect">
            <a:avLst/>
          </a:prstGeom>
          <a:noFill/>
          <a:ln w="9525">
            <a:noFill/>
            <a:miter lim="800000"/>
            <a:headEnd/>
            <a:tailEnd/>
          </a:ln>
        </p:spPr>
        <p:txBody>
          <a:bodyPr wrap="square">
            <a:spAutoFit/>
          </a:bodyPr>
          <a:lstStyle/>
          <a:p>
            <a:pPr>
              <a:buFontTx/>
              <a:buChar char="-"/>
            </a:pPr>
            <a:r>
              <a:rPr lang="en-US" sz="4000" b="1">
                <a:latin typeface="Times New Roman" pitchFamily="18" charset="0"/>
                <a:cs typeface="Times New Roman" pitchFamily="18" charset="0"/>
              </a:rPr>
              <a:t> Lời chúc, lời cảm ơn, hứa hẹn</a:t>
            </a:r>
          </a:p>
          <a:p>
            <a:pPr>
              <a:buFontTx/>
              <a:buChar char="-"/>
            </a:pPr>
            <a:r>
              <a:rPr lang="en-US" sz="4000" b="1">
                <a:latin typeface="Times New Roman" pitchFamily="18" charset="0"/>
                <a:cs typeface="Times New Roman" pitchFamily="18" charset="0"/>
              </a:rPr>
              <a:t> Chữ kí và họ tên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16"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17463"/>
            <a:ext cx="8126730" cy="6537944"/>
          </a:xfrm>
          <a:prstGeom prst="rect">
            <a:avLst/>
          </a:prstGeom>
          <a:noFill/>
          <a:ln w="9525">
            <a:noFill/>
            <a:miter lim="800000"/>
            <a:headEnd/>
            <a:tailEnd/>
          </a:ln>
        </p:spPr>
        <p:txBody>
          <a:bodyPr>
            <a:spAutoFit/>
          </a:bodyPr>
          <a:lstStyle/>
          <a:p>
            <a:pPr>
              <a:lnSpc>
                <a:spcPct val="110000"/>
              </a:lnSpc>
              <a:spcBef>
                <a:spcPts val="600"/>
              </a:spcBef>
            </a:pPr>
            <a:r>
              <a:rPr lang="en-US" sz="1700" b="1" dirty="0">
                <a:solidFill>
                  <a:srgbClr val="CC0099"/>
                </a:solidFill>
                <a:latin typeface=".VnTime" panose="020B7200000000000000" pitchFamily="34" charset="0"/>
              </a:rPr>
              <a:t>                                                         Hoµ </a:t>
            </a:r>
            <a:r>
              <a:rPr lang="en-US" sz="1700" b="1" dirty="0" err="1">
                <a:solidFill>
                  <a:srgbClr val="CC0099"/>
                </a:solidFill>
                <a:latin typeface=".VnTime" panose="020B7200000000000000" pitchFamily="34" charset="0"/>
              </a:rPr>
              <a:t>B×nh</a:t>
            </a:r>
            <a:r>
              <a:rPr lang="en-US" sz="1700" b="1" dirty="0">
                <a:solidFill>
                  <a:srgbClr val="CC0099"/>
                </a:solidFill>
                <a:latin typeface=".VnTime" panose="020B7200000000000000" pitchFamily="34" charset="0"/>
              </a:rPr>
              <a:t>, </a:t>
            </a:r>
            <a:r>
              <a:rPr lang="en-US" sz="1700" b="1" dirty="0" err="1">
                <a:solidFill>
                  <a:srgbClr val="CC0099"/>
                </a:solidFill>
                <a:latin typeface=".VnTime" panose="020B7200000000000000" pitchFamily="34" charset="0"/>
              </a:rPr>
              <a:t>ngµy</a:t>
            </a:r>
            <a:r>
              <a:rPr lang="en-US" sz="1700" b="1" dirty="0">
                <a:solidFill>
                  <a:srgbClr val="CC0099"/>
                </a:solidFill>
                <a:latin typeface=".VnTime" panose="020B7200000000000000" pitchFamily="34" charset="0"/>
              </a:rPr>
              <a:t> 5 </a:t>
            </a:r>
            <a:r>
              <a:rPr lang="en-US" sz="1700" b="1" dirty="0" err="1">
                <a:solidFill>
                  <a:srgbClr val="CC0099"/>
                </a:solidFill>
                <a:latin typeface=".VnTime" panose="020B7200000000000000" pitchFamily="34" charset="0"/>
              </a:rPr>
              <a:t>th¸ng</a:t>
            </a:r>
            <a:r>
              <a:rPr lang="en-US" sz="1700" b="1" dirty="0">
                <a:solidFill>
                  <a:srgbClr val="CC0099"/>
                </a:solidFill>
                <a:latin typeface=".VnTime" panose="020B7200000000000000" pitchFamily="34" charset="0"/>
              </a:rPr>
              <a:t> 8 </a:t>
            </a:r>
            <a:r>
              <a:rPr lang="en-US" sz="1700" b="1" dirty="0" err="1">
                <a:solidFill>
                  <a:srgbClr val="CC0099"/>
                </a:solidFill>
                <a:latin typeface=".VnTime" panose="020B7200000000000000" pitchFamily="34" charset="0"/>
              </a:rPr>
              <a:t>n¨m</a:t>
            </a:r>
            <a:r>
              <a:rPr lang="en-US" sz="1700" b="1" dirty="0">
                <a:solidFill>
                  <a:srgbClr val="CC0099"/>
                </a:solidFill>
                <a:latin typeface=".VnTime" panose="020B7200000000000000" pitchFamily="34" charset="0"/>
              </a:rPr>
              <a:t> 2000</a:t>
            </a:r>
          </a:p>
          <a:p>
            <a:pPr>
              <a:lnSpc>
                <a:spcPct val="110000"/>
              </a:lnSpc>
              <a:spcBef>
                <a:spcPts val="600"/>
              </a:spcBef>
            </a:pPr>
            <a:r>
              <a:rPr lang="en-US" sz="1700" b="1" dirty="0">
                <a:solidFill>
                  <a:srgbClr val="CC0099"/>
                </a:solidFill>
                <a:latin typeface=".VnTime" panose="020B7200000000000000" pitchFamily="34" charset="0"/>
              </a:rPr>
              <a:t>        </a:t>
            </a:r>
          </a:p>
          <a:p>
            <a:pPr>
              <a:lnSpc>
                <a:spcPct val="110000"/>
              </a:lnSpc>
              <a:spcBef>
                <a:spcPts val="600"/>
              </a:spcBef>
            </a:pPr>
            <a:r>
              <a:rPr lang="en-US" sz="1700" b="1" dirty="0">
                <a:solidFill>
                  <a:srgbClr val="CC0099"/>
                </a:solidFill>
                <a:latin typeface=".VnTime" panose="020B7200000000000000" pitchFamily="34" charset="0"/>
              </a:rPr>
              <a:t>        B¹n </a:t>
            </a:r>
            <a:r>
              <a:rPr lang="en-US" sz="1700" b="1" dirty="0" err="1">
                <a:solidFill>
                  <a:srgbClr val="CC0099"/>
                </a:solidFill>
                <a:latin typeface=".VnTime" panose="020B7200000000000000" pitchFamily="34" charset="0"/>
              </a:rPr>
              <a:t>Hång</a:t>
            </a:r>
            <a:r>
              <a:rPr lang="en-US" sz="1700" b="1" dirty="0">
                <a:solidFill>
                  <a:srgbClr val="CC0099"/>
                </a:solidFill>
                <a:latin typeface=".VnTime" panose="020B7200000000000000" pitchFamily="34" charset="0"/>
              </a:rPr>
              <a:t> </a:t>
            </a:r>
            <a:r>
              <a:rPr lang="en-US" sz="1700" b="1" dirty="0" err="1">
                <a:solidFill>
                  <a:srgbClr val="CC0099"/>
                </a:solidFill>
                <a:latin typeface=".VnTime" panose="020B7200000000000000" pitchFamily="34" charset="0"/>
              </a:rPr>
              <a:t>th©n</a:t>
            </a:r>
            <a:r>
              <a:rPr lang="en-US" sz="1700" b="1" dirty="0">
                <a:solidFill>
                  <a:srgbClr val="CC0099"/>
                </a:solidFill>
                <a:latin typeface=".VnTime" panose="020B7200000000000000" pitchFamily="34" charset="0"/>
              </a:rPr>
              <a:t> </a:t>
            </a:r>
            <a:r>
              <a:rPr lang="en-US" sz="1700" b="1" dirty="0" err="1">
                <a:solidFill>
                  <a:srgbClr val="CC0099"/>
                </a:solidFill>
                <a:latin typeface=".VnTime" panose="020B7200000000000000" pitchFamily="34" charset="0"/>
              </a:rPr>
              <a:t>mÕn</a:t>
            </a:r>
            <a:r>
              <a:rPr lang="en-US" sz="1700" b="1" dirty="0">
                <a:solidFill>
                  <a:srgbClr val="CC0099"/>
                </a:solidFill>
                <a:latin typeface=".VnTime" panose="020B7200000000000000" pitchFamily="34" charset="0"/>
              </a:rPr>
              <a:t>!</a:t>
            </a:r>
          </a:p>
          <a:p>
            <a:pPr>
              <a:lnSpc>
                <a:spcPct val="110000"/>
              </a:lnSpc>
              <a:spcBef>
                <a:spcPct val="5000"/>
              </a:spcBef>
            </a:pPr>
            <a:r>
              <a:rPr lang="en-US" sz="1700" b="1" dirty="0">
                <a:latin typeface=".VnTime" panose="020B7200000000000000" pitchFamily="34" charset="0"/>
              </a:rPr>
              <a:t>        </a:t>
            </a:r>
            <a:r>
              <a:rPr lang="en-US" sz="1700" b="1" dirty="0" err="1">
                <a:solidFill>
                  <a:srgbClr val="0000FF"/>
                </a:solidFill>
                <a:latin typeface=".VnTime" panose="020B7200000000000000" pitchFamily="34" charset="0"/>
              </a:rPr>
              <a:t>M×nh</a:t>
            </a:r>
            <a:r>
              <a:rPr lang="en-US" sz="1700" b="1" dirty="0">
                <a:solidFill>
                  <a:srgbClr val="0000FF"/>
                </a:solidFill>
                <a:latin typeface=".VnTime" panose="020B7200000000000000" pitchFamily="34" charset="0"/>
              </a:rPr>
              <a:t> lµ </a:t>
            </a:r>
            <a:r>
              <a:rPr lang="en-US" sz="1700" b="1" dirty="0" err="1">
                <a:solidFill>
                  <a:srgbClr val="0000FF"/>
                </a:solidFill>
                <a:latin typeface=".VnTime" panose="020B7200000000000000" pitchFamily="34" charset="0"/>
              </a:rPr>
              <a:t>Qu¸ch</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TuÊn</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L­ư¬ng</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häc</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sinh</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líp</a:t>
            </a:r>
            <a:r>
              <a:rPr lang="en-US" sz="1700" b="1" dirty="0">
                <a:solidFill>
                  <a:srgbClr val="0000FF"/>
                </a:solidFill>
                <a:latin typeface=".VnTime" panose="020B7200000000000000" pitchFamily="34" charset="0"/>
              </a:rPr>
              <a:t> 4B </a:t>
            </a:r>
            <a:r>
              <a:rPr lang="en-US" sz="1700" b="1" dirty="0" err="1">
                <a:solidFill>
                  <a:srgbClr val="0000FF"/>
                </a:solidFill>
                <a:latin typeface=".VnTime" panose="020B7200000000000000" pitchFamily="34" charset="0"/>
              </a:rPr>
              <a:t>Tr­ưêng</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TiÓu</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häc</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Cï</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ChÝnh</a:t>
            </a:r>
            <a:r>
              <a:rPr lang="en-US" sz="1700" b="1" dirty="0">
                <a:solidFill>
                  <a:srgbClr val="0000FF"/>
                </a:solidFill>
                <a:latin typeface=".VnTime" panose="020B7200000000000000" pitchFamily="34" charset="0"/>
              </a:rPr>
              <a:t> Lan, </a:t>
            </a:r>
            <a:r>
              <a:rPr lang="en-US" sz="1700" b="1" dirty="0" err="1">
                <a:solidFill>
                  <a:srgbClr val="0000FF"/>
                </a:solidFill>
                <a:latin typeface=".VnTime" panose="020B7200000000000000" pitchFamily="34" charset="0"/>
              </a:rPr>
              <a:t>thÞ</a:t>
            </a:r>
            <a:r>
              <a:rPr lang="en-US" sz="1700" b="1" dirty="0">
                <a:solidFill>
                  <a:srgbClr val="0000FF"/>
                </a:solidFill>
                <a:latin typeface=".VnTime" panose="020B7200000000000000" pitchFamily="34" charset="0"/>
              </a:rPr>
              <a:t> x· Hoµ </a:t>
            </a:r>
            <a:r>
              <a:rPr lang="en-US" sz="1700" b="1" dirty="0" err="1">
                <a:solidFill>
                  <a:srgbClr val="0000FF"/>
                </a:solidFill>
                <a:latin typeface=".VnTime" panose="020B7200000000000000" pitchFamily="34" charset="0"/>
              </a:rPr>
              <a:t>B×nh</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H«m</a:t>
            </a:r>
            <a:r>
              <a:rPr lang="en-US" sz="1700" b="1" dirty="0">
                <a:solidFill>
                  <a:srgbClr val="0000FF"/>
                </a:solidFill>
                <a:latin typeface=".VnTime" panose="020B7200000000000000" pitchFamily="34" charset="0"/>
              </a:rPr>
              <a:t> nay, ®</a:t>
            </a:r>
            <a:r>
              <a:rPr lang="en-US" sz="1700" b="1" dirty="0" err="1">
                <a:solidFill>
                  <a:srgbClr val="0000FF"/>
                </a:solidFill>
                <a:latin typeface=".VnTime" panose="020B7200000000000000" pitchFamily="34" charset="0"/>
              </a:rPr>
              <a:t>äc</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b¸o</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ThiÕu</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niªn</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TiÒn</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phong</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m×nh</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rÊt</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xóc</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éng</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ư­îc</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biÕt</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ba</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cña</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Hång</a:t>
            </a:r>
            <a:r>
              <a:rPr lang="en-US" sz="1700" b="1" dirty="0">
                <a:solidFill>
                  <a:srgbClr val="0000FF"/>
                </a:solidFill>
                <a:latin typeface=".VnTime" panose="020B7200000000000000" pitchFamily="34" charset="0"/>
              </a:rPr>
              <a:t> ®· hi </a:t>
            </a:r>
            <a:r>
              <a:rPr lang="en-US" sz="1700" b="1" dirty="0" err="1">
                <a:solidFill>
                  <a:srgbClr val="0000FF"/>
                </a:solidFill>
                <a:latin typeface=".VnTime" panose="020B7200000000000000" pitchFamily="34" charset="0"/>
              </a:rPr>
              <a:t>sinh</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trong</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trËn</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lò</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lôt</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võa</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råi</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M×nh</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göi</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bøc</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thư</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nµy</a:t>
            </a:r>
            <a:r>
              <a:rPr lang="en-US" sz="1700" b="1" dirty="0">
                <a:solidFill>
                  <a:srgbClr val="0000FF"/>
                </a:solidFill>
                <a:latin typeface=".VnTime" panose="020B7200000000000000" pitchFamily="34" charset="0"/>
              </a:rPr>
              <a:t> chia </a:t>
            </a:r>
            <a:r>
              <a:rPr lang="en-US" sz="1700" b="1" dirty="0" err="1">
                <a:solidFill>
                  <a:srgbClr val="0000FF"/>
                </a:solidFill>
                <a:latin typeface=".VnTime" panose="020B7200000000000000" pitchFamily="34" charset="0"/>
              </a:rPr>
              <a:t>buån</a:t>
            </a:r>
            <a:r>
              <a:rPr lang="en-US" sz="1700" b="1" dirty="0">
                <a:solidFill>
                  <a:srgbClr val="0000FF"/>
                </a:solidFill>
                <a:latin typeface=".VnTime" panose="020B7200000000000000" pitchFamily="34" charset="0"/>
              </a:rPr>
              <a:t> </a:t>
            </a:r>
            <a:r>
              <a:rPr lang="en-US" sz="1700" b="1" dirty="0" err="1">
                <a:solidFill>
                  <a:srgbClr val="0000FF"/>
                </a:solidFill>
                <a:latin typeface=".VnTime" panose="020B7200000000000000" pitchFamily="34" charset="0"/>
              </a:rPr>
              <a:t>víi</a:t>
            </a:r>
            <a:r>
              <a:rPr lang="en-US" sz="1700" b="1" dirty="0">
                <a:solidFill>
                  <a:srgbClr val="0000FF"/>
                </a:solidFill>
                <a:latin typeface=".VnTime" panose="020B7200000000000000" pitchFamily="34" charset="0"/>
              </a:rPr>
              <a:t> b¹n.</a:t>
            </a:r>
          </a:p>
          <a:p>
            <a:pPr>
              <a:lnSpc>
                <a:spcPct val="110000"/>
              </a:lnSpc>
              <a:spcBef>
                <a:spcPct val="50000"/>
              </a:spcBef>
            </a:pPr>
            <a:r>
              <a:rPr lang="en-US" sz="1700" b="1" dirty="0">
                <a:latin typeface=".VnArial Narrow" pitchFamily="34" charset="0"/>
              </a:rPr>
              <a:t>       </a:t>
            </a:r>
            <a:r>
              <a:rPr lang="en-US" sz="1700" b="1" dirty="0" err="1">
                <a:solidFill>
                  <a:srgbClr val="FF0000"/>
                </a:solidFill>
                <a:latin typeface=".VnTime" panose="020B7200000000000000" pitchFamily="34" charset="0"/>
              </a:rPr>
              <a:t>Hång</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i</a:t>
            </a:r>
            <a:r>
              <a:rPr lang="en-US" sz="1700" b="1" dirty="0">
                <a:solidFill>
                  <a:srgbClr val="FF0000"/>
                </a:solidFill>
                <a:latin typeface=".VnTime" panose="020B7200000000000000" pitchFamily="34" charset="0"/>
              </a:rPr>
              <a:t> !</a:t>
            </a:r>
          </a:p>
          <a:p>
            <a:pPr>
              <a:lnSpc>
                <a:spcPct val="110000"/>
              </a:lnSpc>
              <a:spcBef>
                <a:spcPct val="10000"/>
              </a:spcBef>
            </a:pP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M×nh</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hiÓu</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Hång</a:t>
            </a:r>
            <a:r>
              <a:rPr lang="en-US" sz="1700" b="1" dirty="0">
                <a:solidFill>
                  <a:srgbClr val="FF0000"/>
                </a:solidFill>
                <a:latin typeface=".VnTime" panose="020B7200000000000000" pitchFamily="34" charset="0"/>
              </a:rPr>
              <a:t> ®au ®</a:t>
            </a:r>
            <a:r>
              <a:rPr lang="en-US" sz="1700" b="1" dirty="0" err="1">
                <a:solidFill>
                  <a:srgbClr val="FF0000"/>
                </a:solidFill>
                <a:latin typeface=".VnTime" panose="020B7200000000000000" pitchFamily="34" charset="0"/>
              </a:rPr>
              <a:t>ín</a:t>
            </a:r>
            <a:r>
              <a:rPr lang="en-US" sz="1700" b="1" dirty="0">
                <a:solidFill>
                  <a:srgbClr val="FF0000"/>
                </a:solidFill>
                <a:latin typeface=".VnTime" panose="020B7200000000000000" pitchFamily="34" charset="0"/>
              </a:rPr>
              <a:t> vµ </a:t>
            </a:r>
            <a:r>
              <a:rPr lang="en-US" sz="1700" b="1" dirty="0" err="1">
                <a:solidFill>
                  <a:srgbClr val="FF0000"/>
                </a:solidFill>
                <a:latin typeface=".VnTime" panose="020B7200000000000000" pitchFamily="34" charset="0"/>
              </a:rPr>
              <a:t>thiÖt</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thßi</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như</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thÕ</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nµo</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khi</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ba</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Hång</a:t>
            </a:r>
            <a:r>
              <a:rPr lang="en-US" sz="1700" b="1" dirty="0">
                <a:solidFill>
                  <a:srgbClr val="FF0000"/>
                </a:solidFill>
                <a:latin typeface=".VnTime" panose="020B7200000000000000" pitchFamily="34" charset="0"/>
              </a:rPr>
              <a:t> ®· </a:t>
            </a:r>
            <a:r>
              <a:rPr lang="en-US" sz="1700" b="1" dirty="0" err="1">
                <a:solidFill>
                  <a:srgbClr val="FF0000"/>
                </a:solidFill>
                <a:latin typeface=".VnTime" panose="020B7200000000000000" pitchFamily="34" charset="0"/>
              </a:rPr>
              <a:t>ra</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i</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m·i</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m·i</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Nh­ưng</a:t>
            </a:r>
            <a:r>
              <a:rPr lang="en-US" sz="1700" b="1" dirty="0">
                <a:solidFill>
                  <a:srgbClr val="FF0000"/>
                </a:solidFill>
                <a:latin typeface=".VnTime" panose="020B7200000000000000" pitchFamily="34" charset="0"/>
              </a:rPr>
              <a:t> ch¾c lµ </a:t>
            </a:r>
            <a:r>
              <a:rPr lang="en-US" sz="1700" b="1" dirty="0" err="1">
                <a:solidFill>
                  <a:srgbClr val="FF0000"/>
                </a:solidFill>
                <a:latin typeface=".VnTime" panose="020B7200000000000000" pitchFamily="34" charset="0"/>
              </a:rPr>
              <a:t>Hång</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còng</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tù</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hµo</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vÒ</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tÊm</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g­ư¬ng</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dòng</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c¶m</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cña</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ba</a:t>
            </a:r>
            <a:r>
              <a:rPr lang="en-US" sz="1700" b="1" dirty="0">
                <a:solidFill>
                  <a:srgbClr val="FF0000"/>
                </a:solidFill>
                <a:latin typeface=".VnTime" panose="020B7200000000000000" pitchFamily="34" charset="0"/>
              </a:rPr>
              <a:t> x¶ </a:t>
            </a:r>
            <a:r>
              <a:rPr lang="en-US" sz="1700" b="1" dirty="0" err="1">
                <a:solidFill>
                  <a:srgbClr val="FF0000"/>
                </a:solidFill>
                <a:latin typeface=".VnTime" panose="020B7200000000000000" pitchFamily="34" charset="0"/>
              </a:rPr>
              <a:t>th©n</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cøu</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ng­ưêi</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gi÷a</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dßng</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n­ưíc</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lò</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M×nh</a:t>
            </a:r>
            <a:r>
              <a:rPr lang="en-US" sz="1700" b="1" dirty="0">
                <a:solidFill>
                  <a:srgbClr val="FF0000"/>
                </a:solidFill>
                <a:latin typeface=".VnTime" panose="020B7200000000000000" pitchFamily="34" charset="0"/>
              </a:rPr>
              <a:t> tin </a:t>
            </a:r>
            <a:r>
              <a:rPr lang="en-US" sz="1700" b="1" dirty="0" err="1">
                <a:solidFill>
                  <a:srgbClr val="FF0000"/>
                </a:solidFill>
                <a:latin typeface=".VnTime" panose="020B7200000000000000" pitchFamily="34" charset="0"/>
              </a:rPr>
              <a:t>r»ng</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theo</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gư­¬ng</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ba</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Hång</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sÏ</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vư­ît</a:t>
            </a:r>
            <a:r>
              <a:rPr lang="en-US" sz="1700" b="1" dirty="0">
                <a:solidFill>
                  <a:srgbClr val="FF0000"/>
                </a:solidFill>
                <a:latin typeface=".VnTime" panose="020B7200000000000000" pitchFamily="34" charset="0"/>
              </a:rPr>
              <a:t> qua </a:t>
            </a:r>
            <a:r>
              <a:rPr lang="en-US" sz="1700" b="1" dirty="0" err="1">
                <a:solidFill>
                  <a:srgbClr val="FF0000"/>
                </a:solidFill>
                <a:latin typeface=".VnTime" panose="020B7200000000000000" pitchFamily="34" charset="0"/>
              </a:rPr>
              <a:t>nçi</a:t>
            </a:r>
            <a:r>
              <a:rPr lang="en-US" sz="1700" b="1" dirty="0">
                <a:solidFill>
                  <a:srgbClr val="FF0000"/>
                </a:solidFill>
                <a:latin typeface=".VnTime" panose="020B7200000000000000" pitchFamily="34" charset="0"/>
              </a:rPr>
              <a:t> ®au </a:t>
            </a:r>
            <a:r>
              <a:rPr lang="en-US" sz="1700" b="1" dirty="0" err="1">
                <a:solidFill>
                  <a:srgbClr val="FF0000"/>
                </a:solidFill>
                <a:latin typeface=".VnTime" panose="020B7200000000000000" pitchFamily="34" charset="0"/>
              </a:rPr>
              <a:t>nµy</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Bªn</a:t>
            </a:r>
            <a:r>
              <a:rPr lang="en-US" sz="1700" b="1" dirty="0">
                <a:solidFill>
                  <a:srgbClr val="FF0000"/>
                </a:solidFill>
                <a:latin typeface=".VnTime" panose="020B7200000000000000" pitchFamily="34" charset="0"/>
              </a:rPr>
              <a:t> c¹nh </a:t>
            </a:r>
            <a:r>
              <a:rPr lang="en-US" sz="1700" b="1" dirty="0" err="1">
                <a:solidFill>
                  <a:srgbClr val="FF0000"/>
                </a:solidFill>
                <a:latin typeface=".VnTime" panose="020B7200000000000000" pitchFamily="34" charset="0"/>
              </a:rPr>
              <a:t>Hång</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cßn</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cã</a:t>
            </a:r>
            <a:r>
              <a:rPr lang="en-US" sz="1700" b="1" dirty="0">
                <a:solidFill>
                  <a:srgbClr val="FF0000"/>
                </a:solidFill>
                <a:latin typeface=".VnTime" panose="020B7200000000000000" pitchFamily="34" charset="0"/>
              </a:rPr>
              <a:t> m¸, </a:t>
            </a:r>
            <a:r>
              <a:rPr lang="en-US" sz="1700" b="1" dirty="0" err="1">
                <a:solidFill>
                  <a:srgbClr val="FF0000"/>
                </a:solidFill>
                <a:latin typeface=".VnTime" panose="020B7200000000000000" pitchFamily="34" charset="0"/>
              </a:rPr>
              <a:t>cã</a:t>
            </a:r>
            <a:r>
              <a:rPr lang="en-US" sz="1700" b="1" dirty="0">
                <a:solidFill>
                  <a:srgbClr val="FF0000"/>
                </a:solidFill>
                <a:latin typeface=".VnTime" panose="020B7200000000000000" pitchFamily="34" charset="0"/>
              </a:rPr>
              <a:t> c« </a:t>
            </a:r>
            <a:r>
              <a:rPr lang="en-US" sz="1700" b="1" dirty="0" err="1">
                <a:solidFill>
                  <a:srgbClr val="FF0000"/>
                </a:solidFill>
                <a:latin typeface=".VnTime" panose="020B7200000000000000" pitchFamily="34" charset="0"/>
              </a:rPr>
              <a:t>b¸c</a:t>
            </a:r>
            <a:r>
              <a:rPr lang="en-US" sz="1700" b="1" dirty="0">
                <a:solidFill>
                  <a:srgbClr val="FF0000"/>
                </a:solidFill>
                <a:latin typeface=".VnTime" panose="020B7200000000000000" pitchFamily="34" charset="0"/>
              </a:rPr>
              <a:t> vµ </a:t>
            </a:r>
            <a:r>
              <a:rPr lang="en-US" sz="1700" b="1" dirty="0" err="1">
                <a:solidFill>
                  <a:srgbClr val="FF0000"/>
                </a:solidFill>
                <a:latin typeface=".VnTime" panose="020B7200000000000000" pitchFamily="34" charset="0"/>
              </a:rPr>
              <a:t>nh÷ng</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ngư­êi</a:t>
            </a:r>
            <a:r>
              <a:rPr lang="en-US" sz="1700" b="1" dirty="0">
                <a:solidFill>
                  <a:srgbClr val="FF0000"/>
                </a:solidFill>
                <a:latin typeface=".VnTime" panose="020B7200000000000000" pitchFamily="34" charset="0"/>
              </a:rPr>
              <a:t> b¹n </a:t>
            </a:r>
            <a:r>
              <a:rPr lang="en-US" sz="1700" b="1" dirty="0" err="1">
                <a:solidFill>
                  <a:srgbClr val="FF0000"/>
                </a:solidFill>
                <a:latin typeface=".VnTime" panose="020B7200000000000000" pitchFamily="34" charset="0"/>
              </a:rPr>
              <a:t>míi</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như</a:t>
            </a:r>
            <a:r>
              <a:rPr lang="en-US" sz="1700" b="1" dirty="0">
                <a:solidFill>
                  <a:srgbClr val="FF0000"/>
                </a:solidFill>
                <a:latin typeface=".VnTime" panose="020B7200000000000000" pitchFamily="34" charset="0"/>
              </a:rPr>
              <a:t>­ </a:t>
            </a:r>
            <a:r>
              <a:rPr lang="en-US" sz="1700" b="1" dirty="0" err="1">
                <a:solidFill>
                  <a:srgbClr val="FF0000"/>
                </a:solidFill>
                <a:latin typeface=".VnTime" panose="020B7200000000000000" pitchFamily="34" charset="0"/>
              </a:rPr>
              <a:t>m×nh</a:t>
            </a:r>
            <a:r>
              <a:rPr lang="en-US" sz="1700" b="1" dirty="0">
                <a:solidFill>
                  <a:srgbClr val="FF0000"/>
                </a:solidFill>
                <a:latin typeface=".VnTime" panose="020B7200000000000000" pitchFamily="34" charset="0"/>
              </a:rPr>
              <a:t>.</a:t>
            </a:r>
          </a:p>
          <a:p>
            <a:pPr>
              <a:lnSpc>
                <a:spcPct val="110000"/>
              </a:lnSpc>
              <a:spcBef>
                <a:spcPct val="20000"/>
              </a:spcBef>
            </a:pPr>
            <a:r>
              <a:rPr lang="en-US" sz="1700" b="1" dirty="0">
                <a:latin typeface=".VnTime" panose="020B7200000000000000" pitchFamily="34" charset="0"/>
              </a:rPr>
              <a:t>       </a:t>
            </a:r>
            <a:r>
              <a:rPr lang="en-US" sz="1700" b="1" dirty="0" err="1">
                <a:solidFill>
                  <a:srgbClr val="FF3399"/>
                </a:solidFill>
                <a:latin typeface=".VnTime" panose="020B7200000000000000" pitchFamily="34" charset="0"/>
              </a:rPr>
              <a:t>MÊy</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ngµy</a:t>
            </a:r>
            <a:r>
              <a:rPr lang="en-US" sz="1700" b="1" dirty="0">
                <a:solidFill>
                  <a:srgbClr val="FF3399"/>
                </a:solidFill>
                <a:latin typeface=".VnTime" panose="020B7200000000000000" pitchFamily="34" charset="0"/>
              </a:rPr>
              <a:t> nay, ë ®</a:t>
            </a:r>
            <a:r>
              <a:rPr lang="en-US" sz="1700" b="1" dirty="0" err="1">
                <a:solidFill>
                  <a:srgbClr val="FF3399"/>
                </a:solidFill>
                <a:latin typeface=".VnTime" panose="020B7200000000000000" pitchFamily="34" charset="0"/>
              </a:rPr>
              <a:t>Þa</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ph­ư¬ng</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m×nh</a:t>
            </a:r>
            <a:r>
              <a:rPr lang="en-US" sz="1700" b="1" dirty="0">
                <a:solidFill>
                  <a:srgbClr val="FF3399"/>
                </a:solidFill>
                <a:latin typeface=".VnTime" panose="020B7200000000000000" pitchFamily="34" charset="0"/>
              </a:rPr>
              <a:t> vµ kh¾p </a:t>
            </a:r>
            <a:r>
              <a:rPr lang="en-US" sz="1700" b="1" dirty="0" err="1">
                <a:solidFill>
                  <a:srgbClr val="FF3399"/>
                </a:solidFill>
                <a:latin typeface=".VnTime" panose="020B7200000000000000" pitchFamily="34" charset="0"/>
              </a:rPr>
              <a:t>thÞ</a:t>
            </a:r>
            <a:r>
              <a:rPr lang="en-US" sz="1700" b="1" dirty="0">
                <a:solidFill>
                  <a:srgbClr val="FF3399"/>
                </a:solidFill>
                <a:latin typeface=".VnTime" panose="020B7200000000000000" pitchFamily="34" charset="0"/>
              </a:rPr>
              <a:t> x· ®</a:t>
            </a:r>
            <a:r>
              <a:rPr lang="en-US" sz="1700" b="1" dirty="0" err="1">
                <a:solidFill>
                  <a:srgbClr val="FF3399"/>
                </a:solidFill>
                <a:latin typeface=".VnTime" panose="020B7200000000000000" pitchFamily="34" charset="0"/>
              </a:rPr>
              <a:t>ang</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cã</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phong</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trµo</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quyªn</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gãp</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ñng</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hé</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ång</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bµo</a:t>
            </a:r>
            <a:r>
              <a:rPr lang="en-US" sz="1700" b="1" dirty="0">
                <a:solidFill>
                  <a:srgbClr val="FF3399"/>
                </a:solidFill>
                <a:latin typeface=".VnTime" panose="020B7200000000000000" pitchFamily="34" charset="0"/>
              </a:rPr>
              <a:t> kh¾c </a:t>
            </a:r>
            <a:r>
              <a:rPr lang="en-US" sz="1700" b="1" dirty="0" err="1">
                <a:solidFill>
                  <a:srgbClr val="FF3399"/>
                </a:solidFill>
                <a:latin typeface=".VnTime" panose="020B7200000000000000" pitchFamily="34" charset="0"/>
              </a:rPr>
              <a:t>phôc</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thiªn</a:t>
            </a:r>
            <a:r>
              <a:rPr lang="en-US" sz="1700" b="1" dirty="0">
                <a:solidFill>
                  <a:srgbClr val="FF3399"/>
                </a:solidFill>
                <a:latin typeface=".VnTime" panose="020B7200000000000000" pitchFamily="34" charset="0"/>
              </a:rPr>
              <a:t> tai. </a:t>
            </a:r>
            <a:r>
              <a:rPr lang="en-US" sz="1700" b="1" dirty="0" err="1">
                <a:solidFill>
                  <a:srgbClr val="FF3399"/>
                </a:solidFill>
                <a:latin typeface=".VnTime" panose="020B7200000000000000" pitchFamily="34" charset="0"/>
              </a:rPr>
              <a:t>Trư­êng</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m×nh</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còng</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võa</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tæ</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chøc</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gãp</a:t>
            </a:r>
            <a:r>
              <a:rPr lang="en-US" sz="1700" b="1" dirty="0">
                <a:solidFill>
                  <a:srgbClr val="FF3399"/>
                </a:solidFill>
                <a:latin typeface=".VnTime" panose="020B7200000000000000" pitchFamily="34" charset="0"/>
              </a:rPr>
              <a:t> ®å </a:t>
            </a:r>
            <a:r>
              <a:rPr lang="en-US" sz="1700" b="1" dirty="0" err="1">
                <a:solidFill>
                  <a:srgbClr val="FF3399"/>
                </a:solidFill>
                <a:latin typeface=".VnTime" panose="020B7200000000000000" pitchFamily="34" charset="0"/>
              </a:rPr>
              <a:t>dïng</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häc</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tËp</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gióp</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c¸c</a:t>
            </a:r>
            <a:r>
              <a:rPr lang="en-US" sz="1700" b="1" dirty="0">
                <a:solidFill>
                  <a:srgbClr val="FF3399"/>
                </a:solidFill>
                <a:latin typeface=".VnTime" panose="020B7200000000000000" pitchFamily="34" charset="0"/>
              </a:rPr>
              <a:t> b¹n </a:t>
            </a:r>
            <a:r>
              <a:rPr lang="en-US" sz="1700" b="1" dirty="0" err="1">
                <a:solidFill>
                  <a:srgbClr val="FF3399"/>
                </a:solidFill>
                <a:latin typeface=".VnTime" panose="020B7200000000000000" pitchFamily="34" charset="0"/>
              </a:rPr>
              <a:t>vïng</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lò</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lôt</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Riªng</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m×nh</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göi</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tÆng</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Hång</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toµn</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bé</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sè</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tiÒn</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m×nh</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bá</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èng</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tõ</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mÊy</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n¨m</a:t>
            </a:r>
            <a:r>
              <a:rPr lang="en-US" sz="1700" b="1" dirty="0">
                <a:solidFill>
                  <a:srgbClr val="FF3399"/>
                </a:solidFill>
                <a:latin typeface=".VnTime" panose="020B7200000000000000" pitchFamily="34" charset="0"/>
              </a:rPr>
              <a:t> nay. </a:t>
            </a:r>
            <a:r>
              <a:rPr lang="en-US" sz="1700" b="1" dirty="0" err="1">
                <a:solidFill>
                  <a:srgbClr val="FF3399"/>
                </a:solidFill>
                <a:latin typeface=".VnTime" panose="020B7200000000000000" pitchFamily="34" charset="0"/>
              </a:rPr>
              <a:t>Hång</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nhËn</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cho</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m×nh</a:t>
            </a:r>
            <a:r>
              <a:rPr lang="en-US" sz="1700" b="1" dirty="0">
                <a:solidFill>
                  <a:srgbClr val="FF3399"/>
                </a:solidFill>
                <a:latin typeface=".VnTime" panose="020B7200000000000000" pitchFamily="34" charset="0"/>
              </a:rPr>
              <a:t> </a:t>
            </a:r>
            <a:r>
              <a:rPr lang="en-US" sz="1700" b="1" dirty="0" err="1">
                <a:solidFill>
                  <a:srgbClr val="FF3399"/>
                </a:solidFill>
                <a:latin typeface=".VnTime" panose="020B7200000000000000" pitchFamily="34" charset="0"/>
              </a:rPr>
              <a:t>nhÐ</a:t>
            </a:r>
            <a:r>
              <a:rPr lang="en-US" sz="1700" b="1" dirty="0">
                <a:solidFill>
                  <a:srgbClr val="FF3399"/>
                </a:solidFill>
                <a:latin typeface=".VnTime" panose="020B7200000000000000" pitchFamily="34" charset="0"/>
              </a:rPr>
              <a:t>.</a:t>
            </a:r>
          </a:p>
          <a:p>
            <a:pPr>
              <a:lnSpc>
                <a:spcPct val="110000"/>
              </a:lnSpc>
              <a:spcBef>
                <a:spcPct val="50000"/>
              </a:spcBef>
            </a:pPr>
            <a:r>
              <a:rPr lang="en-US" sz="1700" b="1" dirty="0">
                <a:latin typeface=".VnTime" panose="020B7200000000000000" pitchFamily="34" charset="0"/>
              </a:rPr>
              <a:t>       </a:t>
            </a:r>
            <a:r>
              <a:rPr lang="en-US" sz="1700" b="1" dirty="0" err="1">
                <a:solidFill>
                  <a:srgbClr val="00CC00"/>
                </a:solidFill>
                <a:latin typeface=".VnTime" panose="020B7200000000000000" pitchFamily="34" charset="0"/>
              </a:rPr>
              <a:t>Chóc</a:t>
            </a:r>
            <a:r>
              <a:rPr lang="en-US" sz="1700" b="1" dirty="0">
                <a:solidFill>
                  <a:srgbClr val="00CC00"/>
                </a:solidFill>
                <a:latin typeface=".VnTime" panose="020B7200000000000000" pitchFamily="34" charset="0"/>
              </a:rPr>
              <a:t> </a:t>
            </a:r>
            <a:r>
              <a:rPr lang="en-US" sz="1700" b="1" dirty="0" err="1">
                <a:solidFill>
                  <a:srgbClr val="00CC00"/>
                </a:solidFill>
                <a:latin typeface=".VnTime" panose="020B7200000000000000" pitchFamily="34" charset="0"/>
              </a:rPr>
              <a:t>Hång</a:t>
            </a:r>
            <a:r>
              <a:rPr lang="en-US" sz="1700" b="1" dirty="0">
                <a:solidFill>
                  <a:srgbClr val="00CC00"/>
                </a:solidFill>
                <a:latin typeface=".VnTime" panose="020B7200000000000000" pitchFamily="34" charset="0"/>
              </a:rPr>
              <a:t> </a:t>
            </a:r>
            <a:r>
              <a:rPr lang="en-US" sz="1700" b="1" dirty="0" err="1">
                <a:solidFill>
                  <a:srgbClr val="00CC00"/>
                </a:solidFill>
                <a:latin typeface=".VnTime" panose="020B7200000000000000" pitchFamily="34" charset="0"/>
              </a:rPr>
              <a:t>kháe</a:t>
            </a:r>
            <a:r>
              <a:rPr lang="en-US" sz="1700" b="1" dirty="0">
                <a:solidFill>
                  <a:srgbClr val="00CC00"/>
                </a:solidFill>
                <a:latin typeface=".VnTime" panose="020B7200000000000000" pitchFamily="34" charset="0"/>
              </a:rPr>
              <a:t>. </a:t>
            </a:r>
            <a:r>
              <a:rPr lang="en-US" sz="1700" b="1" dirty="0" err="1">
                <a:solidFill>
                  <a:srgbClr val="00CC00"/>
                </a:solidFill>
                <a:latin typeface=".VnTime" panose="020B7200000000000000" pitchFamily="34" charset="0"/>
              </a:rPr>
              <a:t>Mong</a:t>
            </a:r>
            <a:r>
              <a:rPr lang="en-US" sz="1700" b="1" dirty="0">
                <a:solidFill>
                  <a:srgbClr val="00CC00"/>
                </a:solidFill>
                <a:latin typeface=".VnTime" panose="020B7200000000000000" pitchFamily="34" charset="0"/>
              </a:rPr>
              <a:t> </a:t>
            </a:r>
            <a:r>
              <a:rPr lang="en-US" sz="1700" b="1" dirty="0" err="1">
                <a:solidFill>
                  <a:srgbClr val="00CC00"/>
                </a:solidFill>
                <a:latin typeface=".VnTime" panose="020B7200000000000000" pitchFamily="34" charset="0"/>
              </a:rPr>
              <a:t>nhËn</a:t>
            </a:r>
            <a:r>
              <a:rPr lang="en-US" sz="1700" b="1" dirty="0">
                <a:solidFill>
                  <a:srgbClr val="00CC00"/>
                </a:solidFill>
                <a:latin typeface=".VnTime" panose="020B7200000000000000" pitchFamily="34" charset="0"/>
              </a:rPr>
              <a:t> ®­</a:t>
            </a:r>
            <a:r>
              <a:rPr lang="en-US" sz="1700" b="1" dirty="0" err="1">
                <a:solidFill>
                  <a:srgbClr val="00CC00"/>
                </a:solidFill>
                <a:latin typeface=".VnTime" panose="020B7200000000000000" pitchFamily="34" charset="0"/>
              </a:rPr>
              <a:t>ưîc</a:t>
            </a:r>
            <a:r>
              <a:rPr lang="en-US" sz="1700" b="1" dirty="0">
                <a:solidFill>
                  <a:srgbClr val="00CC00"/>
                </a:solidFill>
                <a:latin typeface=".VnTime" panose="020B7200000000000000" pitchFamily="34" charset="0"/>
              </a:rPr>
              <a:t> </a:t>
            </a:r>
            <a:r>
              <a:rPr lang="en-US" sz="1700" b="1" dirty="0" err="1">
                <a:solidFill>
                  <a:srgbClr val="00CC00"/>
                </a:solidFill>
                <a:latin typeface=".VnTime" panose="020B7200000000000000" pitchFamily="34" charset="0"/>
              </a:rPr>
              <a:t>th­</a:t>
            </a:r>
            <a:r>
              <a:rPr lang="en-US" sz="1700" b="1" dirty="0">
                <a:solidFill>
                  <a:srgbClr val="00CC00"/>
                </a:solidFill>
                <a:latin typeface=".VnTime" panose="020B7200000000000000" pitchFamily="34" charset="0"/>
              </a:rPr>
              <a:t> b¹n.</a:t>
            </a:r>
          </a:p>
          <a:p>
            <a:pPr>
              <a:lnSpc>
                <a:spcPct val="110000"/>
              </a:lnSpc>
            </a:pPr>
            <a:r>
              <a:rPr lang="en-US" sz="1700" b="1" dirty="0">
                <a:solidFill>
                  <a:srgbClr val="00CC00"/>
                </a:solidFill>
                <a:latin typeface=".VnTime" panose="020B7200000000000000" pitchFamily="34" charset="0"/>
              </a:rPr>
              <a:t>                                                                               B¹n </a:t>
            </a:r>
            <a:r>
              <a:rPr lang="en-US" sz="1700" b="1" dirty="0" err="1">
                <a:solidFill>
                  <a:srgbClr val="00CC00"/>
                </a:solidFill>
                <a:latin typeface=".VnTime" panose="020B7200000000000000" pitchFamily="34" charset="0"/>
              </a:rPr>
              <a:t>míi</a:t>
            </a:r>
            <a:r>
              <a:rPr lang="en-US" sz="1700" b="1" dirty="0">
                <a:solidFill>
                  <a:srgbClr val="00CC00"/>
                </a:solidFill>
                <a:latin typeface=".VnTime" panose="020B7200000000000000" pitchFamily="34" charset="0"/>
              </a:rPr>
              <a:t> </a:t>
            </a:r>
            <a:r>
              <a:rPr lang="en-US" sz="1700" b="1" dirty="0" err="1">
                <a:solidFill>
                  <a:srgbClr val="00CC00"/>
                </a:solidFill>
                <a:latin typeface=".VnTime" panose="020B7200000000000000" pitchFamily="34" charset="0"/>
              </a:rPr>
              <a:t>cña</a:t>
            </a:r>
            <a:r>
              <a:rPr lang="en-US" sz="1700" b="1" dirty="0">
                <a:solidFill>
                  <a:srgbClr val="00CC00"/>
                </a:solidFill>
                <a:latin typeface=".VnTime" panose="020B7200000000000000" pitchFamily="34" charset="0"/>
              </a:rPr>
              <a:t> </a:t>
            </a:r>
            <a:r>
              <a:rPr lang="en-US" sz="1700" b="1" dirty="0" err="1">
                <a:solidFill>
                  <a:srgbClr val="00CC00"/>
                </a:solidFill>
                <a:latin typeface=".VnTime" panose="020B7200000000000000" pitchFamily="34" charset="0"/>
              </a:rPr>
              <a:t>Hång</a:t>
            </a:r>
            <a:endParaRPr lang="en-US" sz="1700" b="1" dirty="0">
              <a:solidFill>
                <a:srgbClr val="00CC00"/>
              </a:solidFill>
              <a:latin typeface=".VnTime" panose="020B7200000000000000" pitchFamily="34" charset="0"/>
            </a:endParaRPr>
          </a:p>
          <a:p>
            <a:pPr>
              <a:lnSpc>
                <a:spcPct val="110000"/>
              </a:lnSpc>
            </a:pPr>
            <a:r>
              <a:rPr lang="en-US" sz="1700" b="1" dirty="0">
                <a:solidFill>
                  <a:srgbClr val="00CC00"/>
                </a:solidFill>
                <a:latin typeface=".VnTime" panose="020B7200000000000000" pitchFamily="34" charset="0"/>
              </a:rPr>
              <a:t>                                                                               </a:t>
            </a:r>
            <a:r>
              <a:rPr lang="en-US" sz="1700" b="1" dirty="0" err="1">
                <a:solidFill>
                  <a:srgbClr val="00CC00"/>
                </a:solidFill>
                <a:latin typeface=".VnTime" panose="020B7200000000000000" pitchFamily="34" charset="0"/>
              </a:rPr>
              <a:t>Qu¸ch</a:t>
            </a:r>
            <a:r>
              <a:rPr lang="en-US" sz="1700" b="1" dirty="0">
                <a:solidFill>
                  <a:srgbClr val="00CC00"/>
                </a:solidFill>
                <a:latin typeface=".VnTime" panose="020B7200000000000000" pitchFamily="34" charset="0"/>
              </a:rPr>
              <a:t> </a:t>
            </a:r>
            <a:r>
              <a:rPr lang="en-US" sz="1700" b="1" dirty="0" err="1">
                <a:solidFill>
                  <a:srgbClr val="00CC00"/>
                </a:solidFill>
                <a:latin typeface=".VnTime" panose="020B7200000000000000" pitchFamily="34" charset="0"/>
              </a:rPr>
              <a:t>TuÊn</a:t>
            </a:r>
            <a:r>
              <a:rPr lang="en-US" sz="1700" b="1" dirty="0">
                <a:solidFill>
                  <a:srgbClr val="00CC00"/>
                </a:solidFill>
                <a:latin typeface=".VnTime" panose="020B7200000000000000" pitchFamily="34" charset="0"/>
              </a:rPr>
              <a:t> </a:t>
            </a:r>
            <a:r>
              <a:rPr lang="en-US" sz="1700" b="1" dirty="0" err="1">
                <a:solidFill>
                  <a:srgbClr val="00CC00"/>
                </a:solidFill>
                <a:latin typeface=".VnTime" panose="020B7200000000000000" pitchFamily="34" charset="0"/>
              </a:rPr>
              <a:t>L­ư¬ng</a:t>
            </a:r>
            <a:r>
              <a:rPr lang="en-US" sz="1700" b="1" dirty="0">
                <a:solidFill>
                  <a:srgbClr val="00CC00"/>
                </a:solidFill>
                <a:latin typeface=".VnTime" panose="020B7200000000000000" pitchFamily="34" charset="0"/>
              </a:rPr>
              <a:t> </a:t>
            </a:r>
          </a:p>
          <a:p>
            <a:pPr>
              <a:lnSpc>
                <a:spcPct val="130000"/>
              </a:lnSpc>
              <a:spcBef>
                <a:spcPct val="50000"/>
              </a:spcBef>
            </a:pPr>
            <a:endParaRPr lang="en-US" sz="1700" b="1" dirty="0">
              <a:solidFill>
                <a:srgbClr val="00CC00"/>
              </a:solidFill>
              <a:latin typeface=".VnArial Narrow" pitchFamily="34" charset="0"/>
            </a:endParaRPr>
          </a:p>
        </p:txBody>
      </p:sp>
      <p:cxnSp>
        <p:nvCxnSpPr>
          <p:cNvPr id="6" name="Straight Connector 5"/>
          <p:cNvCxnSpPr/>
          <p:nvPr/>
        </p:nvCxnSpPr>
        <p:spPr>
          <a:xfrm rot="5400000">
            <a:off x="4671061" y="3504645"/>
            <a:ext cx="6705600" cy="428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0" y="990600"/>
            <a:ext cx="12344400" cy="7620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0" y="5029200"/>
            <a:ext cx="12344400" cy="7620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8023861" y="0"/>
            <a:ext cx="1527982" cy="369332"/>
          </a:xfrm>
          <a:prstGeom prst="rect">
            <a:avLst/>
          </a:prstGeom>
          <a:noFill/>
          <a:ln w="9525">
            <a:noFill/>
            <a:miter lim="800000"/>
            <a:headEnd/>
            <a:tailEnd/>
          </a:ln>
        </p:spPr>
        <p:txBody>
          <a:bodyPr wrap="none">
            <a:spAutoFit/>
          </a:bodyPr>
          <a:lstStyle/>
          <a:p>
            <a:r>
              <a:rPr lang="en-US" b="1">
                <a:solidFill>
                  <a:srgbClr val="FF0000"/>
                </a:solidFill>
                <a:latin typeface="Times New Roman" pitchFamily="18" charset="0"/>
                <a:cs typeface="Times New Roman" pitchFamily="18" charset="0"/>
              </a:rPr>
              <a:t>Phần đầu thư</a:t>
            </a:r>
          </a:p>
        </p:txBody>
      </p:sp>
      <p:sp>
        <p:nvSpPr>
          <p:cNvPr id="15" name="TextBox 14"/>
          <p:cNvSpPr txBox="1">
            <a:spLocks noChangeArrowheads="1"/>
          </p:cNvSpPr>
          <p:nvPr/>
        </p:nvSpPr>
        <p:spPr bwMode="auto">
          <a:xfrm>
            <a:off x="8011002" y="984250"/>
            <a:ext cx="1306768" cy="369332"/>
          </a:xfrm>
          <a:prstGeom prst="rect">
            <a:avLst/>
          </a:prstGeom>
          <a:noFill/>
          <a:ln w="9525">
            <a:noFill/>
            <a:miter lim="800000"/>
            <a:headEnd/>
            <a:tailEnd/>
          </a:ln>
        </p:spPr>
        <p:txBody>
          <a:bodyPr wrap="none">
            <a:spAutoFit/>
          </a:bodyPr>
          <a:lstStyle/>
          <a:p>
            <a:r>
              <a:rPr lang="en-US" b="1">
                <a:solidFill>
                  <a:srgbClr val="FF0000"/>
                </a:solidFill>
                <a:latin typeface="Times New Roman" pitchFamily="18" charset="0"/>
                <a:cs typeface="Times New Roman" pitchFamily="18" charset="0"/>
              </a:rPr>
              <a:t>Phần chính</a:t>
            </a:r>
          </a:p>
        </p:txBody>
      </p:sp>
      <p:sp>
        <p:nvSpPr>
          <p:cNvPr id="16" name="TextBox 15"/>
          <p:cNvSpPr txBox="1">
            <a:spLocks noChangeArrowheads="1"/>
          </p:cNvSpPr>
          <p:nvPr/>
        </p:nvSpPr>
        <p:spPr bwMode="auto">
          <a:xfrm>
            <a:off x="8153400" y="5029200"/>
            <a:ext cx="1566454" cy="369332"/>
          </a:xfrm>
          <a:prstGeom prst="rect">
            <a:avLst/>
          </a:prstGeom>
          <a:noFill/>
          <a:ln w="9525">
            <a:noFill/>
            <a:miter lim="800000"/>
            <a:headEnd/>
            <a:tailEnd/>
          </a:ln>
        </p:spPr>
        <p:txBody>
          <a:bodyPr wrap="none">
            <a:spAutoFit/>
          </a:bodyPr>
          <a:lstStyle/>
          <a:p>
            <a:r>
              <a:rPr lang="en-US" b="1">
                <a:solidFill>
                  <a:srgbClr val="FF0000"/>
                </a:solidFill>
                <a:latin typeface="Times New Roman" pitchFamily="18" charset="0"/>
                <a:cs typeface="Times New Roman" pitchFamily="18" charset="0"/>
              </a:rPr>
              <a:t>Phần cuối thư</a:t>
            </a:r>
          </a:p>
        </p:txBody>
      </p:sp>
      <p:sp>
        <p:nvSpPr>
          <p:cNvPr id="17" name="TextBox 16"/>
          <p:cNvSpPr txBox="1">
            <a:spLocks noChangeArrowheads="1"/>
          </p:cNvSpPr>
          <p:nvPr/>
        </p:nvSpPr>
        <p:spPr bwMode="auto">
          <a:xfrm>
            <a:off x="8229600" y="304801"/>
            <a:ext cx="4114800" cy="646113"/>
          </a:xfrm>
          <a:prstGeom prst="rect">
            <a:avLst/>
          </a:prstGeom>
          <a:noFill/>
          <a:ln w="9525">
            <a:noFill/>
            <a:miter lim="800000"/>
            <a:headEnd/>
            <a:tailEnd/>
          </a:ln>
        </p:spPr>
        <p:txBody>
          <a:bodyPr>
            <a:spAutoFit/>
          </a:bodyPr>
          <a:lstStyle/>
          <a:p>
            <a:pPr>
              <a:buFontTx/>
              <a:buChar char="-"/>
            </a:pPr>
            <a:r>
              <a:rPr lang="en-US">
                <a:latin typeface="Times New Roman" pitchFamily="18" charset="0"/>
                <a:cs typeface="Times New Roman" pitchFamily="18" charset="0"/>
              </a:rPr>
              <a:t>Địa điểm, thời gian viết thư</a:t>
            </a:r>
          </a:p>
          <a:p>
            <a:pPr>
              <a:buFontTx/>
              <a:buChar char="-"/>
            </a:pPr>
            <a:r>
              <a:rPr lang="en-US">
                <a:latin typeface="Times New Roman" pitchFamily="18" charset="0"/>
                <a:cs typeface="Times New Roman" pitchFamily="18" charset="0"/>
              </a:rPr>
              <a:t> Lời thưa gửi</a:t>
            </a:r>
          </a:p>
        </p:txBody>
      </p:sp>
      <p:sp>
        <p:nvSpPr>
          <p:cNvPr id="18" name="TextBox 17"/>
          <p:cNvSpPr txBox="1">
            <a:spLocks noChangeArrowheads="1"/>
          </p:cNvSpPr>
          <p:nvPr/>
        </p:nvSpPr>
        <p:spPr bwMode="auto">
          <a:xfrm>
            <a:off x="8216741" y="1289050"/>
            <a:ext cx="4114800" cy="369888"/>
          </a:xfrm>
          <a:prstGeom prst="rect">
            <a:avLst/>
          </a:prstGeom>
          <a:noFill/>
          <a:ln w="9525">
            <a:noFill/>
            <a:miter lim="800000"/>
            <a:headEnd/>
            <a:tailEnd/>
          </a:ln>
        </p:spPr>
        <p:txBody>
          <a:bodyPr>
            <a:spAutoFit/>
          </a:bodyPr>
          <a:lstStyle/>
          <a:p>
            <a:pPr>
              <a:buFontTx/>
              <a:buChar char="-"/>
            </a:pPr>
            <a:r>
              <a:rPr lang="en-US">
                <a:latin typeface="Times New Roman" pitchFamily="18" charset="0"/>
                <a:cs typeface="Times New Roman" pitchFamily="18" charset="0"/>
              </a:rPr>
              <a:t> Nêu mục đích, lí do viết thư</a:t>
            </a:r>
          </a:p>
        </p:txBody>
      </p:sp>
      <p:sp>
        <p:nvSpPr>
          <p:cNvPr id="19" name="TextBox 18"/>
          <p:cNvSpPr txBox="1">
            <a:spLocks noChangeArrowheads="1"/>
          </p:cNvSpPr>
          <p:nvPr/>
        </p:nvSpPr>
        <p:spPr bwMode="auto">
          <a:xfrm>
            <a:off x="8229600" y="2590801"/>
            <a:ext cx="4114800" cy="369332"/>
          </a:xfrm>
          <a:prstGeom prst="rect">
            <a:avLst/>
          </a:prstGeom>
          <a:noFill/>
          <a:ln w="9525">
            <a:noFill/>
            <a:miter lim="800000"/>
            <a:headEnd/>
            <a:tailEnd/>
          </a:ln>
        </p:spPr>
        <p:txBody>
          <a:bodyPr>
            <a:spAutoFit/>
          </a:bodyPr>
          <a:lstStyle/>
          <a:p>
            <a:pPr>
              <a:buFontTx/>
              <a:buChar char="-"/>
            </a:pPr>
            <a:r>
              <a:rPr lang="en-US">
                <a:latin typeface="Times New Roman" pitchFamily="18" charset="0"/>
                <a:cs typeface="Times New Roman" pitchFamily="18" charset="0"/>
              </a:rPr>
              <a:t> Thăm hỏi tình hình của người nhận thư</a:t>
            </a:r>
          </a:p>
        </p:txBody>
      </p:sp>
      <p:sp>
        <p:nvSpPr>
          <p:cNvPr id="20" name="TextBox 19"/>
          <p:cNvSpPr txBox="1">
            <a:spLocks noChangeArrowheads="1"/>
          </p:cNvSpPr>
          <p:nvPr/>
        </p:nvSpPr>
        <p:spPr bwMode="auto">
          <a:xfrm>
            <a:off x="8229600" y="3505200"/>
            <a:ext cx="4114800" cy="369332"/>
          </a:xfrm>
          <a:prstGeom prst="rect">
            <a:avLst/>
          </a:prstGeom>
          <a:noFill/>
          <a:ln w="9525">
            <a:noFill/>
            <a:miter lim="800000"/>
            <a:headEnd/>
            <a:tailEnd/>
          </a:ln>
        </p:spPr>
        <p:txBody>
          <a:bodyPr>
            <a:spAutoFit/>
          </a:bodyPr>
          <a:lstStyle/>
          <a:p>
            <a:pPr>
              <a:buFontTx/>
              <a:buChar char="-"/>
            </a:pPr>
            <a:r>
              <a:rPr lang="en-US">
                <a:latin typeface="Times New Roman" pitchFamily="18" charset="0"/>
                <a:cs typeface="Times New Roman" pitchFamily="18" charset="0"/>
              </a:rPr>
              <a:t> Thông báo tình hình của người viết thư</a:t>
            </a:r>
          </a:p>
        </p:txBody>
      </p:sp>
      <p:sp>
        <p:nvSpPr>
          <p:cNvPr id="21" name="TextBox 20"/>
          <p:cNvSpPr txBox="1">
            <a:spLocks noChangeArrowheads="1"/>
          </p:cNvSpPr>
          <p:nvPr/>
        </p:nvSpPr>
        <p:spPr bwMode="auto">
          <a:xfrm>
            <a:off x="8229600" y="4038600"/>
            <a:ext cx="4114800" cy="646113"/>
          </a:xfrm>
          <a:prstGeom prst="rect">
            <a:avLst/>
          </a:prstGeom>
          <a:noFill/>
          <a:ln w="9525">
            <a:noFill/>
            <a:miter lim="800000"/>
            <a:headEnd/>
            <a:tailEnd/>
          </a:ln>
        </p:spPr>
        <p:txBody>
          <a:bodyPr>
            <a:spAutoFit/>
          </a:bodyPr>
          <a:lstStyle/>
          <a:p>
            <a:pPr>
              <a:buFontTx/>
              <a:buChar char="-"/>
            </a:pPr>
            <a:r>
              <a:rPr lang="en-US">
                <a:latin typeface="Times New Roman" pitchFamily="18" charset="0"/>
                <a:cs typeface="Times New Roman" pitchFamily="18" charset="0"/>
              </a:rPr>
              <a:t> Nêu ý kiến, trao đổi hoặc bày tỏ tình cảm với người nhận thư</a:t>
            </a:r>
          </a:p>
        </p:txBody>
      </p:sp>
      <p:sp>
        <p:nvSpPr>
          <p:cNvPr id="24" name="TextBox 23"/>
          <p:cNvSpPr txBox="1">
            <a:spLocks noChangeArrowheads="1"/>
          </p:cNvSpPr>
          <p:nvPr/>
        </p:nvSpPr>
        <p:spPr bwMode="auto">
          <a:xfrm>
            <a:off x="8229600" y="5486400"/>
            <a:ext cx="4320540" cy="646113"/>
          </a:xfrm>
          <a:prstGeom prst="rect">
            <a:avLst/>
          </a:prstGeom>
          <a:noFill/>
          <a:ln w="9525">
            <a:noFill/>
            <a:miter lim="800000"/>
            <a:headEnd/>
            <a:tailEnd/>
          </a:ln>
        </p:spPr>
        <p:txBody>
          <a:bodyPr>
            <a:spAutoFit/>
          </a:bodyPr>
          <a:lstStyle/>
          <a:p>
            <a:pPr>
              <a:buFontTx/>
              <a:buChar char="-"/>
            </a:pPr>
            <a:r>
              <a:rPr lang="en-US">
                <a:latin typeface="Times New Roman" pitchFamily="18" charset="0"/>
                <a:cs typeface="Times New Roman" pitchFamily="18" charset="0"/>
              </a:rPr>
              <a:t> Lời chúc, lời cảm ơn, hứa hẹn</a:t>
            </a:r>
          </a:p>
          <a:p>
            <a:pPr>
              <a:buFontTx/>
              <a:buChar char="-"/>
            </a:pPr>
            <a:r>
              <a:rPr lang="en-US">
                <a:latin typeface="Times New Roman" pitchFamily="18" charset="0"/>
                <a:cs typeface="Times New Roman" pitchFamily="18" charset="0"/>
              </a:rPr>
              <a:t> Chữ kí và họ tên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animEffect transition="in" filter="fade">
                                      <p:cBhvr>
                                        <p:cTn id="64" dur="500"/>
                                        <p:tgtEl>
                                          <p:spTgt spid="2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3"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p:cTn id="76" dur="500" fill="hold"/>
                                        <p:tgtEl>
                                          <p:spTgt spid="24"/>
                                        </p:tgtEl>
                                        <p:attrNameLst>
                                          <p:attrName>ppt_w</p:attrName>
                                        </p:attrNameLst>
                                      </p:cBhvr>
                                      <p:tavLst>
                                        <p:tav tm="0">
                                          <p:val>
                                            <p:fltVal val="0"/>
                                          </p:val>
                                        </p:tav>
                                        <p:tav tm="100000">
                                          <p:val>
                                            <p:strVal val="#ppt_w"/>
                                          </p:val>
                                        </p:tav>
                                      </p:tavLst>
                                    </p:anim>
                                    <p:anim calcmode="lin" valueType="num">
                                      <p:cBhvr>
                                        <p:cTn id="77" dur="500" fill="hold"/>
                                        <p:tgtEl>
                                          <p:spTgt spid="24"/>
                                        </p:tgtEl>
                                        <p:attrNameLst>
                                          <p:attrName>ppt_h</p:attrName>
                                        </p:attrNameLst>
                                      </p:cBhvr>
                                      <p:tavLst>
                                        <p:tav tm="0">
                                          <p:val>
                                            <p:fltVal val="0"/>
                                          </p:val>
                                        </p:tav>
                                        <p:tav tm="100000">
                                          <p:val>
                                            <p:strVal val="#ppt_h"/>
                                          </p:val>
                                        </p:tav>
                                      </p:tavLst>
                                    </p:anim>
                                    <p:animEffect transition="in" filter="fade">
                                      <p:cBhvr>
                                        <p:cTn id="7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14" grpId="0"/>
      <p:bldP spid="15" grpId="0"/>
      <p:bldP spid="16" grpId="0"/>
      <p:bldP spid="17" grpId="0"/>
      <p:bldP spid="18" grpId="0"/>
      <p:bldP spid="19" grpId="0"/>
      <p:bldP spid="20" grpId="0"/>
      <p:bldP spid="21"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472" y="-29570"/>
            <a:ext cx="12344400" cy="6934200"/>
          </a:xfrm>
          <a:prstGeom prst="rect">
            <a:avLst/>
          </a:prstGeom>
        </p:spPr>
      </p:pic>
      <p:sp>
        <p:nvSpPr>
          <p:cNvPr id="7170" name="Rectangle 2"/>
          <p:cNvSpPr>
            <a:spLocks noGrp="1" noChangeArrowheads="1"/>
          </p:cNvSpPr>
          <p:nvPr>
            <p:ph type="title"/>
          </p:nvPr>
        </p:nvSpPr>
        <p:spPr>
          <a:xfrm>
            <a:off x="617220" y="274638"/>
            <a:ext cx="2735580" cy="487362"/>
          </a:xfrm>
        </p:spPr>
        <p:txBody>
          <a:bodyPr/>
          <a:lstStyle/>
          <a:p>
            <a:pPr algn="l" eaLnBrk="1" hangingPunct="1"/>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endParaRPr lang="en-US" sz="3200" b="1" dirty="0">
              <a:solidFill>
                <a:srgbClr val="FF0000"/>
              </a:solidFill>
              <a:latin typeface="Times New Roman" pitchFamily="18" charset="0"/>
              <a:cs typeface="Times New Roman" pitchFamily="18" charset="0"/>
            </a:endParaRPr>
          </a:p>
        </p:txBody>
      </p:sp>
      <p:sp>
        <p:nvSpPr>
          <p:cNvPr id="7171" name="Rectangle 3"/>
          <p:cNvSpPr>
            <a:spLocks noGrp="1" noChangeArrowheads="1"/>
          </p:cNvSpPr>
          <p:nvPr>
            <p:ph type="body" idx="1"/>
          </p:nvPr>
        </p:nvSpPr>
        <p:spPr>
          <a:xfrm>
            <a:off x="4648200" y="4953000"/>
            <a:ext cx="4724400" cy="1524000"/>
          </a:xfrm>
        </p:spPr>
        <p:style>
          <a:lnRef idx="1">
            <a:schemeClr val="accent2"/>
          </a:lnRef>
          <a:fillRef idx="2">
            <a:schemeClr val="accent2"/>
          </a:fillRef>
          <a:effectRef idx="1">
            <a:schemeClr val="accent2"/>
          </a:effectRef>
          <a:fontRef idx="minor">
            <a:schemeClr val="dk1"/>
          </a:fontRef>
        </p:style>
        <p:txBody>
          <a:bodyPr/>
          <a:lstStyle/>
          <a:p>
            <a:pPr marL="0" indent="0" eaLnBrk="1" hangingPunct="1">
              <a:spcBef>
                <a:spcPts val="0"/>
              </a:spcBef>
              <a:buFontTx/>
              <a:buNone/>
            </a:pPr>
            <a:r>
              <a:rPr lang="en-US" sz="2800" b="1" dirty="0">
                <a:solidFill>
                  <a:srgbClr val="FF3399"/>
                </a:solidFill>
                <a:latin typeface="Times New Roman" pitchFamily="18" charset="0"/>
                <a:cs typeface="Times New Roman" pitchFamily="18" charset="0"/>
              </a:rPr>
              <a:t>3. </a:t>
            </a:r>
            <a:r>
              <a:rPr lang="en-US" sz="2800" b="1" dirty="0" err="1">
                <a:solidFill>
                  <a:srgbClr val="FF3399"/>
                </a:solidFill>
                <a:latin typeface="Times New Roman" pitchFamily="18" charset="0"/>
                <a:cs typeface="Times New Roman" pitchFamily="18" charset="0"/>
              </a:rPr>
              <a:t>Phần</a:t>
            </a:r>
            <a:r>
              <a:rPr lang="en-US" sz="2800" b="1" dirty="0">
                <a:solidFill>
                  <a:srgbClr val="FF3399"/>
                </a:solidFill>
                <a:latin typeface="Times New Roman" pitchFamily="18" charset="0"/>
                <a:cs typeface="Times New Roman" pitchFamily="18" charset="0"/>
              </a:rPr>
              <a:t> </a:t>
            </a:r>
            <a:r>
              <a:rPr lang="en-US" sz="2800" b="1" dirty="0" err="1">
                <a:solidFill>
                  <a:srgbClr val="FF3399"/>
                </a:solidFill>
                <a:latin typeface="Times New Roman" pitchFamily="18" charset="0"/>
                <a:cs typeface="Times New Roman" pitchFamily="18" charset="0"/>
              </a:rPr>
              <a:t>cuối</a:t>
            </a:r>
            <a:r>
              <a:rPr lang="en-US" sz="2800" b="1" dirty="0">
                <a:solidFill>
                  <a:srgbClr val="FF3399"/>
                </a:solidFill>
                <a:latin typeface="Times New Roman" pitchFamily="18" charset="0"/>
                <a:cs typeface="Times New Roman" pitchFamily="18" charset="0"/>
              </a:rPr>
              <a:t> </a:t>
            </a:r>
            <a:r>
              <a:rPr lang="en-US" sz="2800" b="1" dirty="0" err="1">
                <a:solidFill>
                  <a:srgbClr val="FF3399"/>
                </a:solidFill>
                <a:latin typeface="Times New Roman" pitchFamily="18" charset="0"/>
                <a:cs typeface="Times New Roman" pitchFamily="18" charset="0"/>
              </a:rPr>
              <a:t>thư</a:t>
            </a:r>
            <a:endParaRPr lang="en-US" sz="2800" b="1" dirty="0">
              <a:solidFill>
                <a:srgbClr val="FF3399"/>
              </a:solidFill>
              <a:latin typeface="Times New Roman" pitchFamily="18" charset="0"/>
              <a:cs typeface="Times New Roman" pitchFamily="18" charset="0"/>
            </a:endParaRPr>
          </a:p>
          <a:p>
            <a:pPr marL="0" indent="0" eaLnBrk="1" hangingPunct="1">
              <a:spcBef>
                <a:spcPts val="0"/>
              </a:spcBef>
              <a:buFontTx/>
              <a:buChar char="-"/>
            </a:pPr>
            <a:r>
              <a:rPr lang="en-US" sz="2800" dirty="0" err="1">
                <a:latin typeface="Times New Roman" pitchFamily="18" charset="0"/>
                <a:cs typeface="Times New Roman" pitchFamily="18" charset="0"/>
              </a:rPr>
              <a:t>Lời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hẹn</a:t>
            </a:r>
            <a:r>
              <a:rPr lang="en-US" sz="2800" dirty="0">
                <a:latin typeface="Times New Roman" pitchFamily="18" charset="0"/>
                <a:cs typeface="Times New Roman" pitchFamily="18" charset="0"/>
              </a:rPr>
              <a:t>.</a:t>
            </a:r>
          </a:p>
          <a:p>
            <a:pPr marL="0" indent="0" eaLnBrk="1" hangingPunct="1">
              <a:spcBef>
                <a:spcPts val="0"/>
              </a:spcBef>
              <a:buFontTx/>
              <a:buChar char="-"/>
            </a:pP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a:t>
            </a:r>
          </a:p>
        </p:txBody>
      </p:sp>
      <p:sp>
        <p:nvSpPr>
          <p:cNvPr id="5" name="Rectangle 3"/>
          <p:cNvSpPr txBox="1">
            <a:spLocks noChangeArrowheads="1"/>
          </p:cNvSpPr>
          <p:nvPr/>
        </p:nvSpPr>
        <p:spPr bwMode="auto">
          <a:xfrm>
            <a:off x="762000" y="2362200"/>
            <a:ext cx="2286000" cy="2057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ts val="0"/>
              </a:spcBef>
              <a:buFontTx/>
              <a:buNone/>
            </a:pPr>
            <a:r>
              <a:rPr lang="en-US" kern="0" dirty="0" err="1">
                <a:latin typeface="Times New Roman" pitchFamily="18" charset="0"/>
                <a:cs typeface="Times New Roman" pitchFamily="18" charset="0"/>
              </a:rPr>
              <a:t>Một</a:t>
            </a:r>
            <a:r>
              <a:rPr lang="en-US" kern="0" dirty="0">
                <a:latin typeface="Times New Roman" pitchFamily="18" charset="0"/>
                <a:cs typeface="Times New Roman" pitchFamily="18" charset="0"/>
              </a:rPr>
              <a:t> </a:t>
            </a:r>
            <a:r>
              <a:rPr lang="en-US" kern="0" dirty="0" err="1">
                <a:latin typeface="Times New Roman" pitchFamily="18" charset="0"/>
                <a:cs typeface="Times New Roman" pitchFamily="18" charset="0"/>
              </a:rPr>
              <a:t>bức</a:t>
            </a:r>
            <a:r>
              <a:rPr lang="en-US" kern="0" dirty="0">
                <a:latin typeface="Times New Roman" pitchFamily="18" charset="0"/>
                <a:cs typeface="Times New Roman" pitchFamily="18" charset="0"/>
              </a:rPr>
              <a:t> </a:t>
            </a:r>
            <a:r>
              <a:rPr lang="en-US" kern="0" dirty="0" err="1">
                <a:latin typeface="Times New Roman" pitchFamily="18" charset="0"/>
                <a:cs typeface="Times New Roman" pitchFamily="18" charset="0"/>
              </a:rPr>
              <a:t>thư</a:t>
            </a:r>
            <a:r>
              <a:rPr lang="en-US" kern="0" dirty="0">
                <a:latin typeface="Times New Roman" pitchFamily="18" charset="0"/>
                <a:cs typeface="Times New Roman" pitchFamily="18" charset="0"/>
              </a:rPr>
              <a:t> </a:t>
            </a:r>
            <a:r>
              <a:rPr lang="en-US" kern="0" dirty="0" err="1">
                <a:latin typeface="Times New Roman" pitchFamily="18" charset="0"/>
                <a:cs typeface="Times New Roman" pitchFamily="18" charset="0"/>
              </a:rPr>
              <a:t>thường</a:t>
            </a:r>
            <a:r>
              <a:rPr lang="en-US" kern="0" dirty="0">
                <a:latin typeface="Times New Roman" pitchFamily="18" charset="0"/>
                <a:cs typeface="Times New Roman" pitchFamily="18" charset="0"/>
              </a:rPr>
              <a:t> </a:t>
            </a:r>
            <a:r>
              <a:rPr lang="en-US" kern="0" dirty="0" err="1">
                <a:latin typeface="Times New Roman" pitchFamily="18" charset="0"/>
                <a:cs typeface="Times New Roman" pitchFamily="18" charset="0"/>
              </a:rPr>
              <a:t>gồm</a:t>
            </a:r>
            <a:r>
              <a:rPr lang="en-US" kern="0" dirty="0">
                <a:latin typeface="Times New Roman" pitchFamily="18" charset="0"/>
                <a:cs typeface="Times New Roman" pitchFamily="18" charset="0"/>
              </a:rPr>
              <a:t> </a:t>
            </a:r>
            <a:r>
              <a:rPr lang="en-US" kern="0" dirty="0" err="1">
                <a:latin typeface="Times New Roman" pitchFamily="18" charset="0"/>
                <a:cs typeface="Times New Roman" pitchFamily="18" charset="0"/>
              </a:rPr>
              <a:t>những</a:t>
            </a:r>
            <a:r>
              <a:rPr lang="en-US" kern="0" dirty="0">
                <a:latin typeface="Times New Roman" pitchFamily="18" charset="0"/>
                <a:cs typeface="Times New Roman" pitchFamily="18" charset="0"/>
              </a:rPr>
              <a:t> </a:t>
            </a:r>
            <a:r>
              <a:rPr lang="en-US" kern="0" dirty="0" err="1">
                <a:latin typeface="Times New Roman" pitchFamily="18" charset="0"/>
                <a:cs typeface="Times New Roman" pitchFamily="18" charset="0"/>
              </a:rPr>
              <a:t>nội</a:t>
            </a:r>
            <a:r>
              <a:rPr lang="en-US" kern="0" dirty="0">
                <a:latin typeface="Times New Roman" pitchFamily="18" charset="0"/>
                <a:cs typeface="Times New Roman" pitchFamily="18" charset="0"/>
              </a:rPr>
              <a:t> dung </a:t>
            </a:r>
            <a:r>
              <a:rPr lang="en-US" kern="0" dirty="0" err="1">
                <a:latin typeface="Times New Roman" pitchFamily="18" charset="0"/>
                <a:cs typeface="Times New Roman" pitchFamily="18" charset="0"/>
              </a:rPr>
              <a:t>sau</a:t>
            </a:r>
            <a:r>
              <a:rPr lang="en-US" kern="0" dirty="0">
                <a:latin typeface="Times New Roman" pitchFamily="18" charset="0"/>
                <a:cs typeface="Times New Roman" pitchFamily="18" charset="0"/>
              </a:rPr>
              <a:t> :</a:t>
            </a:r>
          </a:p>
        </p:txBody>
      </p:sp>
      <p:sp>
        <p:nvSpPr>
          <p:cNvPr id="6" name="Rectangle 3"/>
          <p:cNvSpPr txBox="1">
            <a:spLocks noChangeArrowheads="1"/>
          </p:cNvSpPr>
          <p:nvPr/>
        </p:nvSpPr>
        <p:spPr bwMode="auto">
          <a:xfrm>
            <a:off x="4648200" y="304800"/>
            <a:ext cx="5334000" cy="16002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ts val="0"/>
              </a:spcBef>
              <a:buFontTx/>
              <a:buNone/>
            </a:pPr>
            <a:r>
              <a:rPr lang="en-US" sz="2800" b="1" kern="0" dirty="0">
                <a:solidFill>
                  <a:srgbClr val="FF3399"/>
                </a:solidFill>
                <a:latin typeface="Times New Roman" pitchFamily="18" charset="0"/>
                <a:cs typeface="Times New Roman" pitchFamily="18" charset="0"/>
              </a:rPr>
              <a:t>1. </a:t>
            </a:r>
            <a:r>
              <a:rPr lang="en-US" sz="2800" b="1" kern="0" dirty="0" err="1">
                <a:solidFill>
                  <a:srgbClr val="FF3399"/>
                </a:solidFill>
                <a:latin typeface="Times New Roman" pitchFamily="18" charset="0"/>
                <a:cs typeface="Times New Roman" pitchFamily="18" charset="0"/>
              </a:rPr>
              <a:t>Phần</a:t>
            </a:r>
            <a:r>
              <a:rPr lang="en-US" sz="2800" b="1" kern="0" dirty="0">
                <a:solidFill>
                  <a:srgbClr val="FF3399"/>
                </a:solidFill>
                <a:latin typeface="Times New Roman" pitchFamily="18" charset="0"/>
                <a:cs typeface="Times New Roman" pitchFamily="18" charset="0"/>
              </a:rPr>
              <a:t> </a:t>
            </a:r>
            <a:r>
              <a:rPr lang="en-US" sz="2800" b="1" kern="0" dirty="0" err="1">
                <a:solidFill>
                  <a:srgbClr val="FF3399"/>
                </a:solidFill>
                <a:latin typeface="Times New Roman" pitchFamily="18" charset="0"/>
                <a:cs typeface="Times New Roman" pitchFamily="18" charset="0"/>
              </a:rPr>
              <a:t>đầu</a:t>
            </a:r>
            <a:r>
              <a:rPr lang="en-US" sz="2800" b="1" kern="0" dirty="0">
                <a:solidFill>
                  <a:srgbClr val="FF3399"/>
                </a:solidFill>
                <a:latin typeface="Times New Roman" pitchFamily="18" charset="0"/>
                <a:cs typeface="Times New Roman" pitchFamily="18" charset="0"/>
              </a:rPr>
              <a:t> </a:t>
            </a:r>
            <a:r>
              <a:rPr lang="en-US" sz="2800" b="1" kern="0" dirty="0" err="1">
                <a:solidFill>
                  <a:srgbClr val="FF3399"/>
                </a:solidFill>
                <a:latin typeface="Times New Roman" pitchFamily="18" charset="0"/>
                <a:cs typeface="Times New Roman" pitchFamily="18" charset="0"/>
              </a:rPr>
              <a:t>thư</a:t>
            </a:r>
            <a:r>
              <a:rPr lang="en-US" sz="2800" b="1" kern="0" dirty="0">
                <a:solidFill>
                  <a:srgbClr val="FF3399"/>
                </a:solidFill>
                <a:latin typeface="Times New Roman" pitchFamily="18" charset="0"/>
                <a:cs typeface="Times New Roman" pitchFamily="18" charset="0"/>
              </a:rPr>
              <a:t> :</a:t>
            </a:r>
          </a:p>
          <a:p>
            <a:pPr marL="0" indent="0" eaLnBrk="1" hangingPunct="1">
              <a:spcBef>
                <a:spcPts val="0"/>
              </a:spcBef>
              <a:buFontTx/>
              <a:buChar char="-"/>
            </a:pPr>
            <a:r>
              <a:rPr lang="en-US" sz="2800" kern="0" dirty="0" err="1">
                <a:latin typeface="Times New Roman" pitchFamily="18" charset="0"/>
                <a:cs typeface="Times New Roman" pitchFamily="18" charset="0"/>
              </a:rPr>
              <a:t>Địa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điểm</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và</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thời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gian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viết</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thư</a:t>
            </a:r>
            <a:r>
              <a:rPr lang="en-US" sz="2800" kern="0" dirty="0">
                <a:latin typeface="Times New Roman" pitchFamily="18" charset="0"/>
                <a:cs typeface="Times New Roman" pitchFamily="18" charset="0"/>
              </a:rPr>
              <a:t>.</a:t>
            </a:r>
          </a:p>
          <a:p>
            <a:pPr marL="0" indent="0" eaLnBrk="1" hangingPunct="1">
              <a:spcBef>
                <a:spcPts val="0"/>
              </a:spcBef>
              <a:buFontTx/>
              <a:buChar char="-"/>
            </a:pPr>
            <a:r>
              <a:rPr lang="en-US" sz="2800" kern="0" dirty="0" err="1">
                <a:latin typeface="Times New Roman" pitchFamily="18" charset="0"/>
                <a:cs typeface="Times New Roman" pitchFamily="18" charset="0"/>
              </a:rPr>
              <a:t>Lời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thưa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gửi</a:t>
            </a:r>
            <a:r>
              <a:rPr lang="en-US" sz="2800" kern="0" dirty="0">
                <a:latin typeface="Times New Roman" pitchFamily="18" charset="0"/>
                <a:cs typeface="Times New Roman" pitchFamily="18" charset="0"/>
              </a:rPr>
              <a:t>.</a:t>
            </a:r>
          </a:p>
        </p:txBody>
      </p:sp>
      <p:sp>
        <p:nvSpPr>
          <p:cNvPr id="7" name="Rectangle 3"/>
          <p:cNvSpPr txBox="1">
            <a:spLocks noChangeArrowheads="1"/>
          </p:cNvSpPr>
          <p:nvPr/>
        </p:nvSpPr>
        <p:spPr bwMode="auto">
          <a:xfrm>
            <a:off x="4648200" y="1981200"/>
            <a:ext cx="6324600" cy="26670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ts val="0"/>
              </a:spcBef>
              <a:buFontTx/>
              <a:buNone/>
            </a:pPr>
            <a:r>
              <a:rPr lang="en-US" sz="2800" b="1" kern="0" dirty="0">
                <a:solidFill>
                  <a:srgbClr val="FF3399"/>
                </a:solidFill>
                <a:latin typeface="Times New Roman" pitchFamily="18" charset="0"/>
                <a:cs typeface="Times New Roman" pitchFamily="18" charset="0"/>
              </a:rPr>
              <a:t>2. </a:t>
            </a:r>
            <a:r>
              <a:rPr lang="en-US" sz="2800" b="1" kern="0" dirty="0" err="1">
                <a:solidFill>
                  <a:srgbClr val="FF3399"/>
                </a:solidFill>
                <a:latin typeface="Times New Roman" pitchFamily="18" charset="0"/>
                <a:cs typeface="Times New Roman" pitchFamily="18" charset="0"/>
              </a:rPr>
              <a:t>Phần</a:t>
            </a:r>
            <a:r>
              <a:rPr lang="en-US" sz="2800" b="1" kern="0" dirty="0">
                <a:solidFill>
                  <a:srgbClr val="FF3399"/>
                </a:solidFill>
                <a:latin typeface="Times New Roman" pitchFamily="18" charset="0"/>
                <a:cs typeface="Times New Roman" pitchFamily="18" charset="0"/>
              </a:rPr>
              <a:t> </a:t>
            </a:r>
            <a:r>
              <a:rPr lang="en-US" sz="2800" b="1" kern="0" dirty="0" err="1">
                <a:solidFill>
                  <a:srgbClr val="FF3399"/>
                </a:solidFill>
                <a:latin typeface="Times New Roman" pitchFamily="18" charset="0"/>
                <a:cs typeface="Times New Roman" pitchFamily="18" charset="0"/>
              </a:rPr>
              <a:t>chính</a:t>
            </a:r>
            <a:endParaRPr lang="en-US" sz="2800" b="1" kern="0" dirty="0">
              <a:solidFill>
                <a:srgbClr val="FF3399"/>
              </a:solidFill>
              <a:latin typeface="Times New Roman" pitchFamily="18" charset="0"/>
              <a:cs typeface="Times New Roman" pitchFamily="18" charset="0"/>
            </a:endParaRPr>
          </a:p>
          <a:p>
            <a:pPr marL="0" indent="0" eaLnBrk="1" hangingPunct="1">
              <a:spcBef>
                <a:spcPts val="0"/>
              </a:spcBef>
              <a:buFontTx/>
              <a:buChar char="-"/>
            </a:pPr>
            <a:r>
              <a:rPr lang="en-US" sz="2800" kern="0" dirty="0" err="1">
                <a:latin typeface="Times New Roman" pitchFamily="18" charset="0"/>
                <a:cs typeface="Times New Roman" pitchFamily="18" charset="0"/>
              </a:rPr>
              <a:t>Nêu</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mục</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đích</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lí</a:t>
            </a:r>
            <a:r>
              <a:rPr lang="en-US" sz="2800" kern="0" dirty="0">
                <a:latin typeface="Times New Roman" pitchFamily="18" charset="0"/>
                <a:cs typeface="Times New Roman" pitchFamily="18" charset="0"/>
              </a:rPr>
              <a:t> do </a:t>
            </a:r>
            <a:r>
              <a:rPr lang="en-US" sz="2800" kern="0" dirty="0" err="1">
                <a:latin typeface="Times New Roman" pitchFamily="18" charset="0"/>
                <a:cs typeface="Times New Roman" pitchFamily="18" charset="0"/>
              </a:rPr>
              <a:t>viết</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thư</a:t>
            </a:r>
            <a:r>
              <a:rPr lang="en-US" sz="2800" kern="0" dirty="0">
                <a:latin typeface="Times New Roman" pitchFamily="18" charset="0"/>
                <a:cs typeface="Times New Roman" pitchFamily="18" charset="0"/>
              </a:rPr>
              <a:t>.</a:t>
            </a:r>
          </a:p>
          <a:p>
            <a:pPr marL="0" indent="0" eaLnBrk="1" hangingPunct="1">
              <a:spcBef>
                <a:spcPts val="0"/>
              </a:spcBef>
              <a:buFontTx/>
              <a:buChar char="-"/>
            </a:pPr>
            <a:r>
              <a:rPr lang="en-US" sz="2800" kern="0" dirty="0" err="1">
                <a:latin typeface="Times New Roman" pitchFamily="18" charset="0"/>
                <a:cs typeface="Times New Roman" pitchFamily="18" charset="0"/>
              </a:rPr>
              <a:t>Thăm</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hỏi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tình</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hình</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của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người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nhận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thư</a:t>
            </a:r>
            <a:r>
              <a:rPr lang="en-US" sz="2800" kern="0" dirty="0">
                <a:latin typeface="Times New Roman" pitchFamily="18" charset="0"/>
                <a:cs typeface="Times New Roman" pitchFamily="18" charset="0"/>
              </a:rPr>
              <a:t>.</a:t>
            </a:r>
          </a:p>
          <a:p>
            <a:pPr marL="0" indent="0" eaLnBrk="1" hangingPunct="1">
              <a:spcBef>
                <a:spcPts val="0"/>
              </a:spcBef>
              <a:buFontTx/>
              <a:buChar char="-"/>
            </a:pPr>
            <a:r>
              <a:rPr lang="en-US" sz="2800" kern="0" dirty="0" err="1">
                <a:latin typeface="Times New Roman" pitchFamily="18" charset="0"/>
                <a:cs typeface="Times New Roman" pitchFamily="18" charset="0"/>
              </a:rPr>
              <a:t>Thông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báo</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tình</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hình</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của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người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viết</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thưa</a:t>
            </a:r>
            <a:r>
              <a:rPr lang="en-US" sz="2800" kern="0" dirty="0">
                <a:latin typeface="Times New Roman" pitchFamily="18" charset="0"/>
                <a:cs typeface="Times New Roman" pitchFamily="18" charset="0"/>
              </a:rPr>
              <a:t>.</a:t>
            </a:r>
          </a:p>
          <a:p>
            <a:pPr marL="0" indent="0" eaLnBrk="1" hangingPunct="1">
              <a:spcBef>
                <a:spcPts val="0"/>
              </a:spcBef>
              <a:buFontTx/>
              <a:buChar char="-"/>
            </a:pPr>
            <a:r>
              <a:rPr lang="en-US" sz="2800" kern="0" dirty="0" err="1">
                <a:latin typeface="Times New Roman" pitchFamily="18" charset="0"/>
                <a:cs typeface="Times New Roman" pitchFamily="18" charset="0"/>
              </a:rPr>
              <a:t>Nêu</a:t>
            </a:r>
            <a:r>
              <a:rPr lang="en-US" sz="2800" kern="0" dirty="0">
                <a:latin typeface="Times New Roman" pitchFamily="18" charset="0"/>
                <a:cs typeface="Times New Roman" pitchFamily="18" charset="0"/>
              </a:rPr>
              <a:t> ý </a:t>
            </a:r>
            <a:r>
              <a:rPr lang="en-US" sz="2800" kern="0" dirty="0" err="1">
                <a:latin typeface="Times New Roman" pitchFamily="18" charset="0"/>
                <a:cs typeface="Times New Roman" pitchFamily="18" charset="0"/>
              </a:rPr>
              <a:t>hiến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trao</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đổi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hoặc</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bày</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tỏ</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tình</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cảm</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với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người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nhận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thư</a:t>
            </a:r>
            <a:r>
              <a:rPr lang="en-US" sz="2800" kern="0" dirty="0">
                <a:latin typeface="Times New Roman" pitchFamily="18" charset="0"/>
                <a:cs typeface="Times New Roman" pitchFamily="18" charset="0"/>
              </a:rPr>
              <a:t>.</a:t>
            </a:r>
          </a:p>
        </p:txBody>
      </p:sp>
      <p:sp>
        <p:nvSpPr>
          <p:cNvPr id="3" name="Right Arrow 2"/>
          <p:cNvSpPr/>
          <p:nvPr/>
        </p:nvSpPr>
        <p:spPr>
          <a:xfrm flipV="1">
            <a:off x="3048000" y="3352800"/>
            <a:ext cx="1600200" cy="2286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Right Arrow 8"/>
          <p:cNvSpPr/>
          <p:nvPr/>
        </p:nvSpPr>
        <p:spPr>
          <a:xfrm rot="18517852" flipV="1">
            <a:off x="2695576" y="2406485"/>
            <a:ext cx="2309024" cy="25698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Right Arrow 10"/>
          <p:cNvSpPr/>
          <p:nvPr/>
        </p:nvSpPr>
        <p:spPr>
          <a:xfrm rot="2786909" flipV="1">
            <a:off x="2785873" y="4197375"/>
            <a:ext cx="2200652" cy="220955"/>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heel(1)">
                                      <p:cBhvr>
                                        <p:cTn id="33" dur="2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171">
                                            <p:bg/>
                                          </p:spTgt>
                                        </p:tgtEl>
                                        <p:attrNameLst>
                                          <p:attrName>style.visibility</p:attrName>
                                        </p:attrNameLst>
                                      </p:cBhvr>
                                      <p:to>
                                        <p:strVal val="visible"/>
                                      </p:to>
                                    </p:set>
                                    <p:anim calcmode="lin" valueType="num">
                                      <p:cBhvr additive="base">
                                        <p:cTn id="38" dur="500" fill="hold"/>
                                        <p:tgtEl>
                                          <p:spTgt spid="7171">
                                            <p:bg/>
                                          </p:spTgt>
                                        </p:tgtEl>
                                        <p:attrNameLst>
                                          <p:attrName>ppt_x</p:attrName>
                                        </p:attrNameLst>
                                      </p:cBhvr>
                                      <p:tavLst>
                                        <p:tav tm="0">
                                          <p:val>
                                            <p:strVal val="#ppt_x"/>
                                          </p:val>
                                        </p:tav>
                                        <p:tav tm="100000">
                                          <p:val>
                                            <p:strVal val="#ppt_x"/>
                                          </p:val>
                                        </p:tav>
                                      </p:tavLst>
                                    </p:anim>
                                    <p:anim calcmode="lin" valueType="num">
                                      <p:cBhvr additive="base">
                                        <p:cTn id="39" dur="500" fill="hold"/>
                                        <p:tgtEl>
                                          <p:spTgt spid="7171">
                                            <p:bg/>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7171">
                                            <p:txEl>
                                              <p:pRg st="0" end="0"/>
                                            </p:txEl>
                                          </p:spTgt>
                                        </p:tgtEl>
                                        <p:attrNameLst>
                                          <p:attrName>style.visibility</p:attrName>
                                        </p:attrNameLst>
                                      </p:cBhvr>
                                      <p:to>
                                        <p:strVal val="visible"/>
                                      </p:to>
                                    </p:set>
                                    <p:anim calcmode="lin" valueType="num">
                                      <p:cBhvr additive="base">
                                        <p:cTn id="44"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7171">
                                            <p:txEl>
                                              <p:pRg st="1" end="1"/>
                                            </p:txEl>
                                          </p:spTgt>
                                        </p:tgtEl>
                                        <p:attrNameLst>
                                          <p:attrName>style.visibility</p:attrName>
                                        </p:attrNameLst>
                                      </p:cBhvr>
                                      <p:to>
                                        <p:strVal val="visible"/>
                                      </p:to>
                                    </p:set>
                                    <p:anim calcmode="lin" valueType="num">
                                      <p:cBhvr additive="base">
                                        <p:cTn id="50"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7171">
                                            <p:txEl>
                                              <p:pRg st="2" end="2"/>
                                            </p:txEl>
                                          </p:spTgt>
                                        </p:tgtEl>
                                        <p:attrNameLst>
                                          <p:attrName>style.visibility</p:attrName>
                                        </p:attrNameLst>
                                      </p:cBhvr>
                                      <p:to>
                                        <p:strVal val="visible"/>
                                      </p:to>
                                    </p:set>
                                    <p:anim calcmode="lin" valueType="num">
                                      <p:cBhvr additive="base">
                                        <p:cTn id="56"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animBg="1"/>
      <p:bldP spid="5" grpId="0" animBg="1"/>
      <p:bldP spid="6" grpId="0" animBg="1"/>
      <p:bldP spid="7" grpId="0" animBg="1"/>
      <p:bldP spid="3" grpId="0" animBg="1"/>
      <p:bldP spid="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344400" cy="6857999"/>
          </a:xfrm>
          <a:prstGeom prst="rect">
            <a:avLst/>
          </a:prstGeom>
        </p:spPr>
      </p:pic>
      <p:sp>
        <p:nvSpPr>
          <p:cNvPr id="8196" name="Text Box 4"/>
          <p:cNvSpPr txBox="1">
            <a:spLocks noChangeArrowheads="1"/>
          </p:cNvSpPr>
          <p:nvPr/>
        </p:nvSpPr>
        <p:spPr bwMode="auto">
          <a:xfrm>
            <a:off x="251460" y="457200"/>
            <a:ext cx="11830050" cy="3896451"/>
          </a:xfrm>
          <a:prstGeom prst="rect">
            <a:avLst/>
          </a:prstGeom>
          <a:noFill/>
          <a:ln w="9525">
            <a:noFill/>
            <a:miter lim="800000"/>
            <a:headEnd/>
            <a:tailEnd/>
          </a:ln>
        </p:spPr>
        <p:txBody>
          <a:bodyPr>
            <a:spAutoFit/>
          </a:bodyPr>
          <a:lstStyle/>
          <a:p>
            <a:pPr>
              <a:lnSpc>
                <a:spcPct val="130000"/>
              </a:lnSpc>
              <a:spcBef>
                <a:spcPct val="50000"/>
              </a:spcBef>
            </a:pPr>
            <a:r>
              <a:rPr lang="en-US" sz="5400">
                <a:solidFill>
                  <a:srgbClr val="FF3399"/>
                </a:solidFill>
                <a:latin typeface="Times New Roman" pitchFamily="18" charset="0"/>
                <a:cs typeface="Times New Roman" pitchFamily="18" charset="0"/>
              </a:rPr>
              <a:t>   </a:t>
            </a:r>
            <a:r>
              <a:rPr lang="en-US" sz="5400" b="1" i="1" u="sng">
                <a:solidFill>
                  <a:srgbClr val="FF3399"/>
                </a:solidFill>
                <a:latin typeface="Times New Roman" pitchFamily="18" charset="0"/>
                <a:cs typeface="Times New Roman" pitchFamily="18" charset="0"/>
              </a:rPr>
              <a:t>Đề bài</a:t>
            </a:r>
            <a:r>
              <a:rPr lang="en-US" sz="5400" b="1">
                <a:solidFill>
                  <a:srgbClr val="0000FF"/>
                </a:solidFill>
                <a:latin typeface="Times New Roman" pitchFamily="18" charset="0"/>
                <a:cs typeface="Times New Roman" pitchFamily="18" charset="0"/>
              </a:rPr>
              <a:t> : Viết thư gửi một bạn </a:t>
            </a:r>
          </a:p>
          <a:p>
            <a:pPr>
              <a:spcBef>
                <a:spcPts val="1800"/>
              </a:spcBef>
            </a:pPr>
            <a:r>
              <a:rPr lang="en-US" sz="5400" b="1">
                <a:solidFill>
                  <a:srgbClr val="0000FF"/>
                </a:solidFill>
                <a:latin typeface="Times New Roman" pitchFamily="18" charset="0"/>
                <a:cs typeface="Times New Roman" pitchFamily="18" charset="0"/>
              </a:rPr>
              <a:t>ở trường khác để thăm hỏi và kể cho bạn nghe tình hình lớp và trường em hiện nay.</a:t>
            </a:r>
          </a:p>
        </p:txBody>
      </p:sp>
      <p:sp>
        <p:nvSpPr>
          <p:cNvPr id="8197" name="Line 5"/>
          <p:cNvSpPr>
            <a:spLocks noChangeShapeType="1"/>
          </p:cNvSpPr>
          <p:nvPr/>
        </p:nvSpPr>
        <p:spPr bwMode="auto">
          <a:xfrm>
            <a:off x="3352800" y="3429000"/>
            <a:ext cx="3566160" cy="0"/>
          </a:xfrm>
          <a:prstGeom prst="line">
            <a:avLst/>
          </a:prstGeom>
          <a:noFill/>
          <a:ln w="38100">
            <a:solidFill>
              <a:srgbClr val="FF0000"/>
            </a:solidFill>
            <a:round/>
            <a:headEnd/>
            <a:tailEnd/>
          </a:ln>
        </p:spPr>
        <p:txBody>
          <a:bodyPr/>
          <a:lstStyle/>
          <a:p>
            <a:endParaRPr lang="en-US" sz="5400">
              <a:latin typeface="Times New Roman" pitchFamily="18" charset="0"/>
              <a:cs typeface="Times New Roman" pitchFamily="18" charset="0"/>
            </a:endParaRPr>
          </a:p>
        </p:txBody>
      </p:sp>
      <p:sp>
        <p:nvSpPr>
          <p:cNvPr id="8198" name="Line 6"/>
          <p:cNvSpPr>
            <a:spLocks noChangeShapeType="1"/>
          </p:cNvSpPr>
          <p:nvPr/>
        </p:nvSpPr>
        <p:spPr bwMode="auto">
          <a:xfrm flipV="1">
            <a:off x="8153400" y="3429000"/>
            <a:ext cx="2743200" cy="0"/>
          </a:xfrm>
          <a:prstGeom prst="line">
            <a:avLst/>
          </a:prstGeom>
          <a:noFill/>
          <a:ln w="38100">
            <a:solidFill>
              <a:srgbClr val="FF0000"/>
            </a:solidFill>
            <a:round/>
            <a:headEnd/>
            <a:tailEnd/>
          </a:ln>
        </p:spPr>
        <p:txBody>
          <a:bodyPr/>
          <a:lstStyle/>
          <a:p>
            <a:endParaRPr lang="en-US" sz="5400">
              <a:latin typeface="Times New Roman" pitchFamily="18" charset="0"/>
              <a:cs typeface="Times New Roman" pitchFamily="18" charset="0"/>
            </a:endParaRPr>
          </a:p>
        </p:txBody>
      </p:sp>
      <p:sp>
        <p:nvSpPr>
          <p:cNvPr id="8199" name="Line 7"/>
          <p:cNvSpPr>
            <a:spLocks noChangeShapeType="1"/>
          </p:cNvSpPr>
          <p:nvPr/>
        </p:nvSpPr>
        <p:spPr bwMode="auto">
          <a:xfrm flipV="1">
            <a:off x="457200" y="2590800"/>
            <a:ext cx="2377440" cy="0"/>
          </a:xfrm>
          <a:prstGeom prst="line">
            <a:avLst/>
          </a:prstGeom>
          <a:noFill/>
          <a:ln w="38100">
            <a:solidFill>
              <a:srgbClr val="FF0000"/>
            </a:solidFill>
            <a:round/>
            <a:headEnd/>
            <a:tailEnd/>
          </a:ln>
        </p:spPr>
        <p:txBody>
          <a:bodyPr/>
          <a:lstStyle/>
          <a:p>
            <a:endParaRPr lang="en-US" sz="5400">
              <a:latin typeface="Times New Roman" pitchFamily="18" charset="0"/>
              <a:cs typeface="Times New Roman" pitchFamily="18" charset="0"/>
            </a:endParaRPr>
          </a:p>
        </p:txBody>
      </p:sp>
      <p:sp>
        <p:nvSpPr>
          <p:cNvPr id="8200" name="Line 8"/>
          <p:cNvSpPr>
            <a:spLocks noChangeShapeType="1"/>
          </p:cNvSpPr>
          <p:nvPr/>
        </p:nvSpPr>
        <p:spPr bwMode="auto">
          <a:xfrm flipV="1">
            <a:off x="7010400" y="1447800"/>
            <a:ext cx="2286000" cy="0"/>
          </a:xfrm>
          <a:prstGeom prst="line">
            <a:avLst/>
          </a:prstGeom>
          <a:noFill/>
          <a:ln w="38100">
            <a:solidFill>
              <a:srgbClr val="FF0000"/>
            </a:solidFill>
            <a:round/>
            <a:headEnd/>
            <a:tailEnd/>
          </a:ln>
        </p:spPr>
        <p:txBody>
          <a:bodyPr/>
          <a:lstStyle/>
          <a:p>
            <a:endParaRPr lang="en-US" sz="5400">
              <a:latin typeface="Times New Roman" pitchFamily="18" charset="0"/>
              <a:cs typeface="Times New Roman" pitchFamily="18" charset="0"/>
            </a:endParaRPr>
          </a:p>
        </p:txBody>
      </p:sp>
      <p:sp>
        <p:nvSpPr>
          <p:cNvPr id="8201" name="Line 9"/>
          <p:cNvSpPr>
            <a:spLocks noChangeShapeType="1"/>
          </p:cNvSpPr>
          <p:nvPr/>
        </p:nvSpPr>
        <p:spPr bwMode="auto">
          <a:xfrm flipV="1">
            <a:off x="5638800" y="2514600"/>
            <a:ext cx="2468880" cy="0"/>
          </a:xfrm>
          <a:prstGeom prst="line">
            <a:avLst/>
          </a:prstGeom>
          <a:noFill/>
          <a:ln w="38100">
            <a:solidFill>
              <a:srgbClr val="FF0000"/>
            </a:solidFill>
            <a:round/>
            <a:headEnd/>
            <a:tailEnd/>
          </a:ln>
        </p:spPr>
        <p:txBody>
          <a:bodyPr/>
          <a:lstStyle/>
          <a:p>
            <a:endParaRPr lang="en-US" sz="5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linds(horizontal)">
                                      <p:cBhvr>
                                        <p:cTn id="7" dur="500"/>
                                        <p:tgtEl>
                                          <p:spTgt spid="8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wipe(left)">
                                      <p:cBhvr>
                                        <p:cTn id="12" dur="500"/>
                                        <p:tgtEl>
                                          <p:spTgt spid="81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8"/>
                                        </p:tgtEl>
                                        <p:attrNameLst>
                                          <p:attrName>style.visibility</p:attrName>
                                        </p:attrNameLst>
                                      </p:cBhvr>
                                      <p:to>
                                        <p:strVal val="visible"/>
                                      </p:to>
                                    </p:set>
                                    <p:animEffect transition="in" filter="wipe(left)">
                                      <p:cBhvr>
                                        <p:cTn id="17" dur="500"/>
                                        <p:tgtEl>
                                          <p:spTgt spid="819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8199"/>
                                        </p:tgtEl>
                                        <p:attrNameLst>
                                          <p:attrName>style.visibility</p:attrName>
                                        </p:attrNameLst>
                                      </p:cBhvr>
                                      <p:to>
                                        <p:strVal val="visible"/>
                                      </p:to>
                                    </p:set>
                                    <p:animEffect transition="in" filter="wipe(left)">
                                      <p:cBhvr>
                                        <p:cTn id="20" dur="500"/>
                                        <p:tgtEl>
                                          <p:spTgt spid="819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8200"/>
                                        </p:tgtEl>
                                        <p:attrNameLst>
                                          <p:attrName>style.visibility</p:attrName>
                                        </p:attrNameLst>
                                      </p:cBhvr>
                                      <p:to>
                                        <p:strVal val="visible"/>
                                      </p:to>
                                    </p:set>
                                    <p:animEffect transition="in" filter="wipe(left)">
                                      <p:cBhvr>
                                        <p:cTn id="23" dur="500"/>
                                        <p:tgtEl>
                                          <p:spTgt spid="820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201"/>
                                        </p:tgtEl>
                                        <p:attrNameLst>
                                          <p:attrName>style.visibility</p:attrName>
                                        </p:attrNameLst>
                                      </p:cBhvr>
                                      <p:to>
                                        <p:strVal val="visible"/>
                                      </p:to>
                                    </p:set>
                                    <p:animEffect transition="in" filter="wipe(left)">
                                      <p:cBhvr>
                                        <p:cTn id="26" dur="5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animBg="1"/>
      <p:bldP spid="8198" grpId="0" animBg="1"/>
      <p:bldP spid="8199" grpId="0" animBg="1"/>
      <p:bldP spid="8200" grpId="0" animBg="1"/>
      <p:bldP spid="820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76200"/>
            <a:ext cx="6069330" cy="6477000"/>
          </a:xfrm>
        </p:spPr>
        <p:txBody>
          <a:bodyPr/>
          <a:lstStyle/>
          <a:p>
            <a:pPr marL="0" eaLnBrk="1" hangingPunct="1">
              <a:lnSpc>
                <a:spcPct val="150000"/>
              </a:lnSpc>
              <a:spcBef>
                <a:spcPts val="1200"/>
              </a:spcBef>
              <a:buFontTx/>
              <a:buChar char="-"/>
            </a:pPr>
            <a:r>
              <a:rPr lang="en-US" sz="3600" b="1" dirty="0" err="1">
                <a:solidFill>
                  <a:srgbClr val="FF0000"/>
                </a:solidFill>
                <a:latin typeface="Times New Roman" pitchFamily="18" charset="0"/>
                <a:cs typeface="Times New Roman" pitchFamily="18" charset="0"/>
              </a:rPr>
              <a:t>Viết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thư</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ai</a:t>
            </a:r>
            <a:r>
              <a:rPr lang="en-US" sz="3600" b="1" dirty="0">
                <a:solidFill>
                  <a:srgbClr val="FF0000"/>
                </a:solidFill>
                <a:latin typeface="Times New Roman" pitchFamily="18" charset="0"/>
                <a:cs typeface="Times New Roman" pitchFamily="18" charset="0"/>
              </a:rPr>
              <a:t>?</a:t>
            </a:r>
          </a:p>
          <a:p>
            <a:pPr marL="0" eaLnBrk="1" hangingPunct="1">
              <a:lnSpc>
                <a:spcPct val="150000"/>
              </a:lnSpc>
              <a:spcBef>
                <a:spcPts val="1200"/>
              </a:spcBef>
              <a:buFontTx/>
              <a:buChar char="-"/>
            </a:pPr>
            <a:r>
              <a:rPr lang="en-US" sz="3600" b="1" dirty="0" err="1">
                <a:latin typeface="Times New Roman" pitchFamily="18" charset="0"/>
                <a:cs typeface="Times New Roman" pitchFamily="18" charset="0"/>
              </a:rPr>
              <a:t>Viết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thư</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a:t>
            </a:r>
          </a:p>
          <a:p>
            <a:pPr marL="0" eaLnBrk="1" hangingPunct="1">
              <a:lnSpc>
                <a:spcPct val="150000"/>
              </a:lnSpc>
              <a:spcBef>
                <a:spcPts val="1200"/>
              </a:spcBef>
              <a:buFontTx/>
              <a:buChar char="-"/>
            </a:pPr>
            <a:r>
              <a:rPr lang="en-US" sz="3600" b="1" dirty="0" err="1">
                <a:solidFill>
                  <a:srgbClr val="FF0000"/>
                </a:solidFill>
                <a:latin typeface="Times New Roman" pitchFamily="18" charset="0"/>
                <a:cs typeface="Times New Roman" pitchFamily="18" charset="0"/>
              </a:rPr>
              <a:t>Xưng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hô</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như</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thế</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a:t>
            </a:r>
          </a:p>
          <a:p>
            <a:pPr marL="0" eaLnBrk="1" hangingPunct="1">
              <a:lnSpc>
                <a:spcPct val="150000"/>
              </a:lnSpc>
              <a:spcBef>
                <a:spcPts val="1200"/>
              </a:spcBef>
              <a:buFontTx/>
              <a:buChar char="-"/>
            </a:pPr>
            <a:r>
              <a:rPr lang="en-US" sz="3600" b="1" dirty="0" err="1">
                <a:latin typeface="Times New Roman" pitchFamily="18" charset="0"/>
                <a:cs typeface="Times New Roman" pitchFamily="18" charset="0"/>
              </a:rPr>
              <a:t>Hỏi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thăm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những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a:t>
            </a:r>
          </a:p>
          <a:p>
            <a:pPr marL="0" eaLnBrk="1" hangingPunct="1">
              <a:lnSpc>
                <a:spcPct val="150000"/>
              </a:lnSpc>
              <a:spcBef>
                <a:spcPts val="1200"/>
              </a:spcBef>
              <a:buNone/>
            </a:pPr>
            <a:r>
              <a:rPr lang="en-US" sz="3600" b="1" dirty="0">
                <a:latin typeface="Times New Roman" pitchFamily="18" charset="0"/>
                <a:cs typeface="Times New Roman" pitchFamily="18" charset="0"/>
              </a:rPr>
              <a:t>-</a:t>
            </a:r>
            <a:r>
              <a:rPr lang="en-US" sz="3600" b="1" dirty="0" err="1">
                <a:solidFill>
                  <a:srgbClr val="FF0000"/>
                </a:solidFill>
                <a:latin typeface="Times New Roman" pitchFamily="18" charset="0"/>
                <a:cs typeface="Times New Roman" pitchFamily="18" charset="0"/>
              </a:rPr>
              <a:t>Kể</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hình</a:t>
            </a:r>
            <a:r>
              <a:rPr lang="en-US" sz="3600" b="1" dirty="0">
                <a:solidFill>
                  <a:srgbClr val="FF0000"/>
                </a:solidFill>
                <a:latin typeface="Times New Roman" pitchFamily="18" charset="0"/>
                <a:cs typeface="Times New Roman" pitchFamily="18" charset="0"/>
              </a:rPr>
              <a:t> ở </a:t>
            </a:r>
            <a:r>
              <a:rPr lang="en-US" sz="3600" b="1" dirty="0" err="1">
                <a:solidFill>
                  <a:srgbClr val="FF0000"/>
                </a:solidFill>
                <a:latin typeface="Times New Roman" pitchFamily="18" charset="0"/>
                <a:cs typeface="Times New Roman" pitchFamily="18" charset="0"/>
              </a:rPr>
              <a:t>lớp</a:t>
            </a:r>
            <a:r>
              <a:rPr lang="en-US" sz="3600" b="1" dirty="0">
                <a:solidFill>
                  <a:srgbClr val="FF0000"/>
                </a:solidFill>
                <a:latin typeface="Times New Roman" pitchFamily="18" charset="0"/>
                <a:cs typeface="Times New Roman" pitchFamily="18" charset="0"/>
              </a:rPr>
              <a:t>, ở </a:t>
            </a:r>
            <a:r>
              <a:rPr lang="en-US" sz="3600" b="1" dirty="0" err="1">
                <a:solidFill>
                  <a:srgbClr val="FF0000"/>
                </a:solidFill>
                <a:latin typeface="Times New Roman" pitchFamily="18" charset="0"/>
                <a:cs typeface="Times New Roman" pitchFamily="18" charset="0"/>
              </a:rPr>
              <a:t>trường</a:t>
            </a:r>
            <a:r>
              <a:rPr lang="en-US" sz="3600" b="1" dirty="0">
                <a:solidFill>
                  <a:srgbClr val="FF0000"/>
                </a:solidFill>
                <a:latin typeface="Times New Roman" pitchFamily="18" charset="0"/>
                <a:cs typeface="Times New Roman" pitchFamily="18" charset="0"/>
              </a:rPr>
              <a:t>?</a:t>
            </a:r>
          </a:p>
          <a:p>
            <a:pPr marL="0" eaLnBrk="1" hangingPunct="1">
              <a:lnSpc>
                <a:spcPct val="150000"/>
              </a:lnSpc>
              <a:spcBef>
                <a:spcPts val="1200"/>
              </a:spcBef>
              <a:buFontTx/>
              <a:buNone/>
            </a:pPr>
            <a:r>
              <a:rPr lang="en-US" sz="3600" b="1" dirty="0">
                <a:latin typeface="Times New Roman" pitchFamily="18" charset="0"/>
                <a:cs typeface="Times New Roman" pitchFamily="18" charset="0"/>
              </a:rPr>
              <a:t> - </a:t>
            </a:r>
            <a:r>
              <a:rPr lang="en-US" sz="3600" b="1" dirty="0" err="1">
                <a:latin typeface="Times New Roman" pitchFamily="18" charset="0"/>
                <a:cs typeface="Times New Roman" pitchFamily="18" charset="0"/>
              </a:rPr>
              <a:t>Chúc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hứa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hẹn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điều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a:t>
            </a:r>
          </a:p>
        </p:txBody>
      </p:sp>
      <p:cxnSp>
        <p:nvCxnSpPr>
          <p:cNvPr id="14" name="Straight Connector 13"/>
          <p:cNvCxnSpPr/>
          <p:nvPr/>
        </p:nvCxnSpPr>
        <p:spPr>
          <a:xfrm rot="5400000">
            <a:off x="2789992" y="3458408"/>
            <a:ext cx="6309360" cy="2144"/>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6275070" y="304800"/>
            <a:ext cx="6069330" cy="646331"/>
          </a:xfrm>
          <a:prstGeom prst="rect">
            <a:avLst/>
          </a:prstGeom>
          <a:noFill/>
          <a:ln w="9525">
            <a:noFill/>
            <a:miter lim="800000"/>
            <a:headEnd/>
            <a:tailEnd/>
          </a:ln>
        </p:spPr>
        <p:txBody>
          <a:bodyPr>
            <a:spAutoFit/>
          </a:bodyPr>
          <a:lstStyle/>
          <a:p>
            <a:r>
              <a:rPr lang="en-US" sz="3600">
                <a:solidFill>
                  <a:srgbClr val="FF0000"/>
                </a:solidFill>
                <a:latin typeface="Times New Roman" pitchFamily="18" charset="0"/>
                <a:cs typeface="Times New Roman" pitchFamily="18" charset="0"/>
              </a:rPr>
              <a:t>Một bạn ở trường khác</a:t>
            </a:r>
          </a:p>
        </p:txBody>
      </p:sp>
      <p:sp>
        <p:nvSpPr>
          <p:cNvPr id="16" name="TextBox 15"/>
          <p:cNvSpPr txBox="1">
            <a:spLocks noChangeArrowheads="1"/>
          </p:cNvSpPr>
          <p:nvPr/>
        </p:nvSpPr>
        <p:spPr bwMode="auto">
          <a:xfrm>
            <a:off x="6114335" y="990600"/>
            <a:ext cx="6153865" cy="1200329"/>
          </a:xfrm>
          <a:prstGeom prst="rect">
            <a:avLst/>
          </a:prstGeom>
          <a:solidFill>
            <a:srgbClr val="FFFF00"/>
          </a:solidFill>
          <a:ln w="19050">
            <a:solidFill>
              <a:schemeClr val="tx1"/>
            </a:solidFill>
            <a:miter lim="800000"/>
            <a:headEnd/>
            <a:tailEnd/>
          </a:ln>
        </p:spPr>
        <p:txBody>
          <a:bodyPr wrap="square">
            <a:spAutoFit/>
          </a:bodyPr>
          <a:lstStyle/>
          <a:p>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thăm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hỏi</a:t>
            </a:r>
            <a:r>
              <a:rPr lang="en-US" sz="3600" b="1" dirty="0">
                <a:latin typeface="Times New Roman" pitchFamily="18" charset="0"/>
                <a:cs typeface="Times New Roman" pitchFamily="18" charset="0"/>
              </a:rPr>
              <a:t> + </a:t>
            </a:r>
            <a:r>
              <a:rPr lang="en-US" sz="3600" b="1" dirty="0" err="1">
                <a:latin typeface="Times New Roman" pitchFamily="18" charset="0"/>
                <a:cs typeface="Times New Roman" pitchFamily="18" charset="0"/>
              </a:rPr>
              <a:t>kể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về</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lớp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trường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em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hiện</a:t>
            </a:r>
            <a:r>
              <a:rPr lang="en-US" sz="3600" b="1" dirty="0">
                <a:latin typeface="Times New Roman" pitchFamily="18" charset="0"/>
                <a:cs typeface="Times New Roman" pitchFamily="18" charset="0"/>
              </a:rPr>
              <a:t> nay</a:t>
            </a:r>
          </a:p>
        </p:txBody>
      </p:sp>
      <p:cxnSp>
        <p:nvCxnSpPr>
          <p:cNvPr id="18" name="Straight Arrow Connector 17"/>
          <p:cNvCxnSpPr/>
          <p:nvPr/>
        </p:nvCxnSpPr>
        <p:spPr>
          <a:xfrm>
            <a:off x="4953000" y="609600"/>
            <a:ext cx="1005840" cy="1588"/>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76800" y="1524000"/>
            <a:ext cx="1005840" cy="1588"/>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05400" y="2590800"/>
            <a:ext cx="914400" cy="1588"/>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6096000" y="2209800"/>
            <a:ext cx="6450330" cy="646331"/>
          </a:xfrm>
          <a:prstGeom prst="rect">
            <a:avLst/>
          </a:prstGeom>
          <a:noFill/>
          <a:ln w="9525">
            <a:noFill/>
            <a:miter lim="800000"/>
            <a:headEnd/>
            <a:tailEnd/>
          </a:ln>
        </p:spPr>
        <p:txBody>
          <a:bodyPr wrap="square">
            <a:spAutoFit/>
          </a:bodyPr>
          <a:lstStyle/>
          <a:p>
            <a:r>
              <a:rPr lang="en-US" sz="3600" b="1">
                <a:solidFill>
                  <a:srgbClr val="CC0066"/>
                </a:solidFill>
                <a:latin typeface="Times New Roman" pitchFamily="18" charset="0"/>
                <a:cs typeface="Times New Roman" pitchFamily="18" charset="0"/>
              </a:rPr>
              <a:t>Thân mật (bạn, cậu, mình, tớ...)</a:t>
            </a:r>
          </a:p>
        </p:txBody>
      </p:sp>
      <p:cxnSp>
        <p:nvCxnSpPr>
          <p:cNvPr id="25" name="Straight Arrow Connector 24"/>
          <p:cNvCxnSpPr/>
          <p:nvPr/>
        </p:nvCxnSpPr>
        <p:spPr>
          <a:xfrm>
            <a:off x="5334000" y="3505200"/>
            <a:ext cx="640080" cy="1588"/>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a:spLocks noChangeArrowheads="1"/>
          </p:cNvSpPr>
          <p:nvPr/>
        </p:nvSpPr>
        <p:spPr bwMode="auto">
          <a:xfrm>
            <a:off x="6172200" y="2895600"/>
            <a:ext cx="6069330" cy="1200329"/>
          </a:xfrm>
          <a:prstGeom prst="rect">
            <a:avLst/>
          </a:prstGeom>
          <a:solidFill>
            <a:srgbClr val="FFFF00"/>
          </a:solidFill>
          <a:ln w="19050">
            <a:solidFill>
              <a:schemeClr val="tx1"/>
            </a:solidFill>
            <a:miter lim="800000"/>
            <a:headEnd/>
            <a:tailEnd/>
          </a:ln>
        </p:spPr>
        <p:txBody>
          <a:bodyPr>
            <a:spAutoFit/>
          </a:bodyPr>
          <a:lstStyle/>
          <a:p>
            <a:r>
              <a:rPr lang="en-US" sz="3600" b="1">
                <a:latin typeface="Times New Roman" pitchFamily="18" charset="0"/>
                <a:cs typeface="Times New Roman" pitchFamily="18" charset="0"/>
              </a:rPr>
              <a:t>Sức khỏe, việc học hành ở trường, gia đình, sở thích...</a:t>
            </a:r>
          </a:p>
        </p:txBody>
      </p:sp>
      <p:cxnSp>
        <p:nvCxnSpPr>
          <p:cNvPr id="27" name="Straight Arrow Connector 26"/>
          <p:cNvCxnSpPr/>
          <p:nvPr/>
        </p:nvCxnSpPr>
        <p:spPr>
          <a:xfrm>
            <a:off x="5334000" y="4953000"/>
            <a:ext cx="548640" cy="1588"/>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p:nvSpPr>
        <p:spPr bwMode="auto">
          <a:xfrm>
            <a:off x="6172200" y="4267200"/>
            <a:ext cx="6069330" cy="1200329"/>
          </a:xfrm>
          <a:prstGeom prst="rect">
            <a:avLst/>
          </a:prstGeom>
          <a:noFill/>
          <a:ln w="9525">
            <a:noFill/>
            <a:miter lim="800000"/>
            <a:headEnd/>
            <a:tailEnd/>
          </a:ln>
        </p:spPr>
        <p:txBody>
          <a:bodyPr>
            <a:spAutoFit/>
          </a:bodyPr>
          <a:lstStyle/>
          <a:p>
            <a:r>
              <a:rPr lang="en-US" sz="3600" b="1" dirty="0" err="1">
                <a:solidFill>
                  <a:srgbClr val="FF0000"/>
                </a:solidFill>
                <a:latin typeface="Times New Roman" pitchFamily="18" charset="0"/>
                <a:cs typeface="Times New Roman" pitchFamily="18" charset="0"/>
              </a:rPr>
              <a:t>Tình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tập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sinh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hoạt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vui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chơi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cô</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giáo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bè</a:t>
            </a:r>
            <a:r>
              <a:rPr lang="en-US" sz="3600" b="1" dirty="0">
                <a:solidFill>
                  <a:srgbClr val="FF0000"/>
                </a:solidFill>
                <a:latin typeface="Times New Roman" pitchFamily="18" charset="0"/>
                <a:cs typeface="Times New Roman" pitchFamily="18" charset="0"/>
              </a:rPr>
              <a:t>...</a:t>
            </a:r>
          </a:p>
        </p:txBody>
      </p:sp>
      <p:cxnSp>
        <p:nvCxnSpPr>
          <p:cNvPr id="29" name="Straight Arrow Connector 28"/>
          <p:cNvCxnSpPr/>
          <p:nvPr/>
        </p:nvCxnSpPr>
        <p:spPr>
          <a:xfrm>
            <a:off x="5715000" y="6324600"/>
            <a:ext cx="457200" cy="1588"/>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a:spLocks noChangeArrowheads="1"/>
          </p:cNvSpPr>
          <p:nvPr/>
        </p:nvSpPr>
        <p:spPr bwMode="auto">
          <a:xfrm>
            <a:off x="6291860" y="5657671"/>
            <a:ext cx="5916930" cy="1200329"/>
          </a:xfrm>
          <a:prstGeom prst="rect">
            <a:avLst/>
          </a:prstGeom>
          <a:solidFill>
            <a:srgbClr val="FFFF00"/>
          </a:solidFill>
          <a:ln w="19050">
            <a:solidFill>
              <a:schemeClr val="tx1"/>
            </a:solidFill>
            <a:miter lim="800000"/>
            <a:headEnd/>
            <a:tailEnd/>
          </a:ln>
        </p:spPr>
        <p:txBody>
          <a:bodyPr wrap="square">
            <a:spAutoFit/>
          </a:bodyPr>
          <a:lstStyle/>
          <a:p>
            <a:r>
              <a:rPr lang="en-US" sz="3600" b="1" dirty="0" err="1">
                <a:latin typeface="Times New Roman" pitchFamily="18" charset="0"/>
                <a:cs typeface="Times New Roman" pitchFamily="18" charset="0"/>
              </a:rPr>
              <a:t>Chúc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khỏe</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giỏi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hứa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hẹn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đua</a:t>
            </a:r>
            <a:r>
              <a:rPr lang="en-US" sz="3600" b="1"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linds(horizontal)">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8195">
                                            <p:txEl>
                                              <p:pRg st="1" end="1"/>
                                            </p:txEl>
                                          </p:spTgt>
                                        </p:tgtEl>
                                        <p:attrNameLst>
                                          <p:attrName>style.visibility</p:attrName>
                                        </p:attrNameLst>
                                      </p:cBhvr>
                                      <p:to>
                                        <p:strVal val="visible"/>
                                      </p:to>
                                    </p:set>
                                    <p:animEffect transition="in" filter="blinds(horizontal)">
                                      <p:cBhvr>
                                        <p:cTn id="24" dur="500"/>
                                        <p:tgtEl>
                                          <p:spTgt spid="8195">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8195">
                                            <p:txEl>
                                              <p:pRg st="2" end="2"/>
                                            </p:txEl>
                                          </p:spTgt>
                                        </p:tgtEl>
                                        <p:attrNameLst>
                                          <p:attrName>style.visibility</p:attrName>
                                        </p:attrNameLst>
                                      </p:cBhvr>
                                      <p:to>
                                        <p:strVal val="visible"/>
                                      </p:to>
                                    </p:set>
                                    <p:animEffect transition="in" filter="blinds(horizontal)">
                                      <p:cBhvr>
                                        <p:cTn id="41" dur="500"/>
                                        <p:tgtEl>
                                          <p:spTgt spid="8195">
                                            <p:txEl>
                                              <p:pRg st="2" end="2"/>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8195">
                                            <p:txEl>
                                              <p:pRg st="3" end="3"/>
                                            </p:txEl>
                                          </p:spTgt>
                                        </p:tgtEl>
                                        <p:attrNameLst>
                                          <p:attrName>style.visibility</p:attrName>
                                        </p:attrNameLst>
                                      </p:cBhvr>
                                      <p:to>
                                        <p:strVal val="visible"/>
                                      </p:to>
                                    </p:set>
                                    <p:animEffect transition="in" filter="blinds(horizontal)">
                                      <p:cBhvr>
                                        <p:cTn id="58" dur="500"/>
                                        <p:tgtEl>
                                          <p:spTgt spid="8195">
                                            <p:txEl>
                                              <p:pRg st="3" end="3"/>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left)">
                                      <p:cBhvr>
                                        <p:cTn id="63" dur="500"/>
                                        <p:tgtEl>
                                          <p:spTgt spid="2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p:cTn id="68" dur="500" fill="hold"/>
                                        <p:tgtEl>
                                          <p:spTgt spid="26"/>
                                        </p:tgtEl>
                                        <p:attrNameLst>
                                          <p:attrName>ppt_w</p:attrName>
                                        </p:attrNameLst>
                                      </p:cBhvr>
                                      <p:tavLst>
                                        <p:tav tm="0">
                                          <p:val>
                                            <p:fltVal val="0"/>
                                          </p:val>
                                        </p:tav>
                                        <p:tav tm="100000">
                                          <p:val>
                                            <p:strVal val="#ppt_w"/>
                                          </p:val>
                                        </p:tav>
                                      </p:tavLst>
                                    </p:anim>
                                    <p:anim calcmode="lin" valueType="num">
                                      <p:cBhvr>
                                        <p:cTn id="69" dur="500" fill="hold"/>
                                        <p:tgtEl>
                                          <p:spTgt spid="26"/>
                                        </p:tgtEl>
                                        <p:attrNameLst>
                                          <p:attrName>ppt_h</p:attrName>
                                        </p:attrNameLst>
                                      </p:cBhvr>
                                      <p:tavLst>
                                        <p:tav tm="0">
                                          <p:val>
                                            <p:fltVal val="0"/>
                                          </p:val>
                                        </p:tav>
                                        <p:tav tm="100000">
                                          <p:val>
                                            <p:strVal val="#ppt_h"/>
                                          </p:val>
                                        </p:tav>
                                      </p:tavLst>
                                    </p:anim>
                                    <p:animEffect transition="in" filter="fade">
                                      <p:cBhvr>
                                        <p:cTn id="70" dur="500"/>
                                        <p:tgtEl>
                                          <p:spTgt spid="26"/>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8195">
                                            <p:txEl>
                                              <p:pRg st="4" end="4"/>
                                            </p:txEl>
                                          </p:spTgt>
                                        </p:tgtEl>
                                        <p:attrNameLst>
                                          <p:attrName>style.visibility</p:attrName>
                                        </p:attrNameLst>
                                      </p:cBhvr>
                                      <p:to>
                                        <p:strVal val="visible"/>
                                      </p:to>
                                    </p:set>
                                    <p:animEffect transition="in" filter="blinds(horizontal)">
                                      <p:cBhvr>
                                        <p:cTn id="75" dur="500"/>
                                        <p:tgtEl>
                                          <p:spTgt spid="8195">
                                            <p:txEl>
                                              <p:pRg st="4" end="4"/>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nodeType="click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left)">
                                      <p:cBhvr>
                                        <p:cTn id="80" dur="500"/>
                                        <p:tgtEl>
                                          <p:spTgt spid="27"/>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53" presetClass="entr" presetSubtype="0"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p:cTn id="85" dur="500" fill="hold"/>
                                        <p:tgtEl>
                                          <p:spTgt spid="28"/>
                                        </p:tgtEl>
                                        <p:attrNameLst>
                                          <p:attrName>ppt_w</p:attrName>
                                        </p:attrNameLst>
                                      </p:cBhvr>
                                      <p:tavLst>
                                        <p:tav tm="0">
                                          <p:val>
                                            <p:fltVal val="0"/>
                                          </p:val>
                                        </p:tav>
                                        <p:tav tm="100000">
                                          <p:val>
                                            <p:strVal val="#ppt_w"/>
                                          </p:val>
                                        </p:tav>
                                      </p:tavLst>
                                    </p:anim>
                                    <p:anim calcmode="lin" valueType="num">
                                      <p:cBhvr>
                                        <p:cTn id="86" dur="500" fill="hold"/>
                                        <p:tgtEl>
                                          <p:spTgt spid="28"/>
                                        </p:tgtEl>
                                        <p:attrNameLst>
                                          <p:attrName>ppt_h</p:attrName>
                                        </p:attrNameLst>
                                      </p:cBhvr>
                                      <p:tavLst>
                                        <p:tav tm="0">
                                          <p:val>
                                            <p:fltVal val="0"/>
                                          </p:val>
                                        </p:tav>
                                        <p:tav tm="100000">
                                          <p:val>
                                            <p:strVal val="#ppt_h"/>
                                          </p:val>
                                        </p:tav>
                                      </p:tavLst>
                                    </p:anim>
                                    <p:animEffect transition="in" filter="fade">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8195">
                                            <p:txEl>
                                              <p:pRg st="5" end="5"/>
                                            </p:txEl>
                                          </p:spTgt>
                                        </p:tgtEl>
                                        <p:attrNameLst>
                                          <p:attrName>style.visibility</p:attrName>
                                        </p:attrNameLst>
                                      </p:cBhvr>
                                      <p:to>
                                        <p:strVal val="visible"/>
                                      </p:to>
                                    </p:set>
                                    <p:animEffect transition="in" filter="blinds(horizontal)">
                                      <p:cBhvr>
                                        <p:cTn id="92" dur="500"/>
                                        <p:tgtEl>
                                          <p:spTgt spid="8195">
                                            <p:txEl>
                                              <p:pRg st="5" end="5"/>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blinds(horizontal)">
                                      <p:cBhvr>
                                        <p:cTn id="97" dur="5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P spid="15" grpId="0"/>
      <p:bldP spid="16" grpId="0" animBg="1"/>
      <p:bldP spid="24" grpId="0"/>
      <p:bldP spid="26" grpId="0" animBg="1"/>
      <p:bldP spid="28"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344400" cy="6858000"/>
          </a:xfrm>
          <a:prstGeom prst="rect">
            <a:avLst/>
          </a:prstGeom>
        </p:spPr>
      </p:pic>
      <p:sp>
        <p:nvSpPr>
          <p:cNvPr id="4102" name="Text Box 6"/>
          <p:cNvSpPr txBox="1">
            <a:spLocks noChangeArrowheads="1"/>
          </p:cNvSpPr>
          <p:nvPr/>
        </p:nvSpPr>
        <p:spPr bwMode="auto">
          <a:xfrm>
            <a:off x="205740" y="1"/>
            <a:ext cx="11830050" cy="8094524"/>
          </a:xfrm>
          <a:prstGeom prst="rect">
            <a:avLst/>
          </a:prstGeom>
          <a:noFill/>
          <a:ln w="9525">
            <a:noFill/>
            <a:miter lim="800000"/>
            <a:headEnd/>
            <a:tailEnd/>
          </a:ln>
        </p:spPr>
        <p:txBody>
          <a:bodyPr>
            <a:spAutoFit/>
          </a:bodyPr>
          <a:lstStyle/>
          <a:p>
            <a:r>
              <a:rPr lang="en-US" sz="2400" b="1" dirty="0">
                <a:solidFill>
                  <a:srgbClr val="FF0000"/>
                </a:solidFill>
                <a:latin typeface=".VnAvant" pitchFamily="34" charset="0"/>
              </a:rPr>
              <a:t>                                        </a:t>
            </a:r>
            <a:r>
              <a:rPr lang="en-US" sz="4000" b="1" dirty="0" err="1" smtClean="0">
                <a:latin typeface="Times New Roman" pitchFamily="18" charset="0"/>
                <a:cs typeface="Times New Roman" pitchFamily="18" charset="0"/>
              </a:rPr>
              <a:t>Củ</a:t>
            </a:r>
            <a:r>
              <a:rPr lang="en-US" sz="4000" b="1" dirty="0" smtClean="0">
                <a:latin typeface="Times New Roman" pitchFamily="18" charset="0"/>
                <a:cs typeface="Times New Roman" pitchFamily="18" charset="0"/>
              </a:rPr>
              <a:t> Chi</a:t>
            </a:r>
            <a:r>
              <a:rPr lang="vi-VN" sz="4000" b="1" dirty="0" smtClean="0">
                <a:latin typeface="Times New Roman" pitchFamily="18" charset="0"/>
                <a:cs typeface="Times New Roman" pitchFamily="18" charset="0"/>
              </a:rPr>
              <a:t>, </a:t>
            </a:r>
            <a:r>
              <a:rPr lang="vi-VN" sz="4000" b="1" dirty="0">
                <a:latin typeface="Times New Roman" pitchFamily="18" charset="0"/>
                <a:cs typeface="Times New Roman" pitchFamily="18" charset="0"/>
              </a:rPr>
              <a:t>ngày </a:t>
            </a:r>
            <a:r>
              <a:rPr lang="en-US" sz="4000" b="1" dirty="0" smtClean="0">
                <a:latin typeface="Times New Roman" pitchFamily="18" charset="0"/>
                <a:cs typeface="Times New Roman" pitchFamily="18" charset="0"/>
              </a:rPr>
              <a:t>7 </a:t>
            </a:r>
            <a:r>
              <a:rPr lang="vi-VN" sz="4000" b="1" dirty="0" smtClean="0">
                <a:latin typeface="Times New Roman" pitchFamily="18" charset="0"/>
                <a:cs typeface="Times New Roman" pitchFamily="18" charset="0"/>
              </a:rPr>
              <a:t> </a:t>
            </a:r>
            <a:r>
              <a:rPr lang="vi-VN" sz="4000" b="1" dirty="0">
                <a:latin typeface="Times New Roman" pitchFamily="18" charset="0"/>
                <a:cs typeface="Times New Roman" pitchFamily="18" charset="0"/>
              </a:rPr>
              <a:t>tháng </a:t>
            </a:r>
            <a:r>
              <a:rPr lang="vi-VN" sz="4000" b="1" dirty="0" smtClean="0">
                <a:latin typeface="Times New Roman" pitchFamily="18" charset="0"/>
                <a:cs typeface="Times New Roman" pitchFamily="18" charset="0"/>
              </a:rPr>
              <a:t>10 </a:t>
            </a:r>
            <a:r>
              <a:rPr lang="vi-VN" sz="4000" b="1" dirty="0">
                <a:latin typeface="Times New Roman" pitchFamily="18" charset="0"/>
                <a:cs typeface="Times New Roman" pitchFamily="18" charset="0"/>
              </a:rPr>
              <a:t>năm 20</a:t>
            </a:r>
            <a:r>
              <a:rPr lang="en-SG" sz="4000" b="1" dirty="0" smtClean="0">
                <a:latin typeface="Times New Roman" pitchFamily="18" charset="0"/>
                <a:cs typeface="Times New Roman" pitchFamily="18" charset="0"/>
              </a:rPr>
              <a:t>21</a:t>
            </a:r>
            <a:endParaRPr lang="vi-VN" sz="4000" b="1" dirty="0">
              <a:latin typeface="Times New Roman" pitchFamily="18" charset="0"/>
              <a:cs typeface="Times New Roman" pitchFamily="18" charset="0"/>
            </a:endParaRPr>
          </a:p>
          <a:p>
            <a:r>
              <a:rPr lang="en-US" sz="4000" b="1" dirty="0">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Bạn</a:t>
            </a:r>
            <a:r>
              <a:rPr lang="en-US" sz="4000" b="1" dirty="0" smtClean="0">
                <a:solidFill>
                  <a:srgbClr val="FF0000"/>
                </a:solidFill>
                <a:latin typeface="Times New Roman" pitchFamily="18" charset="0"/>
                <a:cs typeface="Times New Roman" pitchFamily="18" charset="0"/>
              </a:rPr>
              <a:t> </a:t>
            </a:r>
            <a:r>
              <a:rPr lang="en-US" sz="4000" b="1" dirty="0">
                <a:solidFill>
                  <a:srgbClr val="FF0000"/>
                </a:solidFill>
                <a:latin typeface="Times New Roman" pitchFamily="18" charset="0"/>
                <a:cs typeface="Times New Roman" pitchFamily="18" charset="0"/>
              </a:rPr>
              <a:t>.....</a:t>
            </a:r>
            <a:r>
              <a:rPr lang="en-US" sz="4000" b="1" dirty="0" err="1">
                <a:solidFill>
                  <a:srgbClr val="FF0000"/>
                </a:solidFill>
                <a:latin typeface="Times New Roman" pitchFamily="18" charset="0"/>
                <a:cs typeface="Times New Roman" pitchFamily="18" charset="0"/>
              </a:rPr>
              <a:t>thân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mến</a:t>
            </a:r>
            <a:r>
              <a:rPr lang="en-US" sz="4000" b="1" dirty="0">
                <a:solidFill>
                  <a:srgbClr val="FF0000"/>
                </a:solidFill>
                <a:latin typeface="Times New Roman" pitchFamily="18" charset="0"/>
                <a:cs typeface="Times New Roman" pitchFamily="18" charset="0"/>
              </a:rPr>
              <a:t>!</a:t>
            </a:r>
          </a:p>
          <a:p>
            <a:r>
              <a:rPr lang="vi-VN" sz="4000" b="1" dirty="0">
                <a:latin typeface="Times New Roman" pitchFamily="18" charset="0"/>
                <a:cs typeface="Times New Roman" pitchFamily="18" charset="0"/>
              </a:rPr>
              <a:t>        (Mục đích viết thư: hỏi thăm và kể về tình hình của lớp và trường)</a:t>
            </a:r>
          </a:p>
          <a:p>
            <a:r>
              <a:rPr lang="vi-VN" sz="4000" b="1" dirty="0">
                <a:latin typeface="Times New Roman" pitchFamily="18" charset="0"/>
                <a:cs typeface="Times New Roman" pitchFamily="18" charset="0"/>
              </a:rPr>
              <a:t>       (Thăm hỏi bạn: sức khỏe, việc học hành ở trường mới, tình hình gia đình, sở thích của bạn)</a:t>
            </a:r>
          </a:p>
          <a:p>
            <a:r>
              <a:rPr lang="vi-VN" sz="4000" b="1" dirty="0">
                <a:latin typeface="Times New Roman" pitchFamily="18" charset="0"/>
                <a:cs typeface="Times New Roman" pitchFamily="18" charset="0"/>
              </a:rPr>
              <a:t>       (Kể cho bạn nghe tình hình ở lớp và trường: tình hình học tập, sinh hoạt, vui chơi, cô giáo, bạn bè, kế hoạch sắp tới...)</a:t>
            </a:r>
          </a:p>
          <a:p>
            <a:r>
              <a:rPr lang="en-US" sz="4000" b="1" dirty="0">
                <a:latin typeface="Times New Roman" pitchFamily="18" charset="0"/>
                <a:cs typeface="Times New Roman" pitchFamily="18" charset="0"/>
              </a:rPr>
              <a:t>       </a:t>
            </a:r>
            <a:r>
              <a:rPr lang="en-US" sz="4000" b="1" dirty="0" smtClean="0">
                <a:latin typeface="Times New Roman" pitchFamily="18" charset="0"/>
                <a:cs typeface="Times New Roman" pitchFamily="18" charset="0"/>
              </a:rPr>
              <a:t>(</a:t>
            </a:r>
            <a:r>
              <a:rPr lang="en-US" sz="4000" b="1" dirty="0" err="1">
                <a:latin typeface="Times New Roman" pitchFamily="18" charset="0"/>
                <a:cs typeface="Times New Roman" pitchFamily="18" charset="0"/>
              </a:rPr>
              <a:t>Lời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chúc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lời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hẹn</a:t>
            </a:r>
            <a:r>
              <a:rPr lang="en-US" sz="4000" b="1" dirty="0">
                <a:latin typeface="Times New Roman" pitchFamily="18" charset="0"/>
                <a:cs typeface="Times New Roman" pitchFamily="18" charset="0"/>
              </a:rPr>
              <a:t>)   </a:t>
            </a:r>
          </a:p>
          <a:p>
            <a:r>
              <a:rPr lang="en-US" sz="4000" b="1" dirty="0">
                <a:latin typeface="Times New Roman" pitchFamily="18" charset="0"/>
                <a:cs typeface="Times New Roman" pitchFamily="18" charset="0"/>
              </a:rPr>
              <a:t>                                        </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Bạn</a:t>
            </a:r>
            <a:r>
              <a:rPr lang="en-US" sz="4000" b="1" dirty="0" smtClean="0">
                <a:latin typeface="Times New Roman" pitchFamily="18" charset="0"/>
                <a:cs typeface="Times New Roman" pitchFamily="18" charset="0"/>
              </a:rPr>
              <a:t> </a:t>
            </a:r>
            <a:r>
              <a:rPr lang="en-US" sz="4000" b="1" dirty="0" err="1">
                <a:latin typeface="Times New Roman" pitchFamily="18" charset="0"/>
                <a:cs typeface="Times New Roman" pitchFamily="18" charset="0"/>
              </a:rPr>
              <a:t>của</a:t>
            </a:r>
            <a:r>
              <a:rPr lang="en-US" sz="4000" b="1" dirty="0">
                <a:latin typeface="Times New Roman" pitchFamily="18" charset="0"/>
                <a:cs typeface="Times New Roman" pitchFamily="18" charset="0"/>
              </a:rPr>
              <a:t> </a:t>
            </a:r>
            <a:r>
              <a:rPr lang="en-US" sz="4000" b="1" dirty="0" smtClean="0">
                <a:latin typeface="Times New Roman" pitchFamily="18" charset="0"/>
                <a:cs typeface="Times New Roman" pitchFamily="18" charset="0"/>
              </a:rPr>
              <a:t>....</a:t>
            </a:r>
          </a:p>
          <a:p>
            <a:r>
              <a:rPr lang="en-US" sz="4000" b="1" dirty="0">
                <a:latin typeface="Times New Roman" pitchFamily="18" charset="0"/>
                <a:cs typeface="Times New Roman" pitchFamily="18" charset="0"/>
              </a:rPr>
              <a:t> </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Kí</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tên</a:t>
            </a:r>
            <a:r>
              <a:rPr lang="en-US" sz="4000" b="1" dirty="0">
                <a:latin typeface="Times New Roman" pitchFamily="18" charset="0"/>
                <a:cs typeface="Times New Roman" pitchFamily="18" charset="0"/>
              </a:rPr>
              <a:t>				      </a:t>
            </a:r>
            <a:endParaRPr lang="en-US" sz="2400" b="1" dirty="0">
              <a:solidFill>
                <a:srgbClr val="00CC00"/>
              </a:solidFill>
              <a:latin typeface=".VnAvan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checkerboard(across)">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a:p>
        </p:txBody>
      </p:sp>
      <p:sp>
        <p:nvSpPr>
          <p:cNvPr id="11267" name="Rectangle 3"/>
          <p:cNvSpPr>
            <a:spLocks noGrp="1" noChangeArrowheads="1"/>
          </p:cNvSpPr>
          <p:nvPr>
            <p:ph type="body" idx="1"/>
          </p:nvPr>
        </p:nvSpPr>
        <p:spPr/>
        <p:txBody>
          <a:bodyPr/>
          <a:lstStyle/>
          <a:p>
            <a:pPr eaLnBrk="1" hangingPunct="1"/>
            <a:endParaRPr lang="en-US"/>
          </a:p>
        </p:txBody>
      </p:sp>
      <p:pic>
        <p:nvPicPr>
          <p:cNvPr id="11268" name="Picture 4" descr="DRAGFLY"/>
          <p:cNvPicPr>
            <a:picLocks noChangeAspect="1" noChangeArrowheads="1"/>
          </p:cNvPicPr>
          <p:nvPr/>
        </p:nvPicPr>
        <p:blipFill>
          <a:blip r:embed="rId2"/>
          <a:srcRect/>
          <a:stretch>
            <a:fillRect/>
          </a:stretch>
        </p:blipFill>
        <p:spPr bwMode="auto">
          <a:xfrm>
            <a:off x="-102870" y="0"/>
            <a:ext cx="12447270" cy="6915150"/>
          </a:xfrm>
          <a:prstGeom prst="rect">
            <a:avLst/>
          </a:prstGeom>
          <a:noFill/>
          <a:ln w="9525">
            <a:noFill/>
            <a:miter lim="800000"/>
            <a:headEnd/>
            <a:tailEnd/>
          </a:ln>
        </p:spPr>
      </p:pic>
      <p:sp>
        <p:nvSpPr>
          <p:cNvPr id="11269" name="Oval 5"/>
          <p:cNvSpPr>
            <a:spLocks noChangeArrowheads="1"/>
          </p:cNvSpPr>
          <p:nvPr/>
        </p:nvSpPr>
        <p:spPr bwMode="auto">
          <a:xfrm rot="315852">
            <a:off x="4526280" y="152400"/>
            <a:ext cx="5760720" cy="1295400"/>
          </a:xfrm>
          <a:prstGeom prst="ellipse">
            <a:avLst/>
          </a:prstGeom>
          <a:solidFill>
            <a:srgbClr val="E5FCFF"/>
          </a:solidFill>
          <a:ln w="9525">
            <a:noFill/>
            <a:round/>
            <a:headEnd/>
            <a:tailEnd/>
          </a:ln>
        </p:spPr>
        <p:txBody>
          <a:bodyPr wrap="none" anchor="ctr"/>
          <a:lstStyle/>
          <a:p>
            <a:pPr eaLnBrk="0" hangingPunct="0"/>
            <a:endParaRPr lang="en-US"/>
          </a:p>
        </p:txBody>
      </p:sp>
      <p:sp>
        <p:nvSpPr>
          <p:cNvPr id="11270" name="Oval 6"/>
          <p:cNvSpPr>
            <a:spLocks noChangeArrowheads="1"/>
          </p:cNvSpPr>
          <p:nvPr/>
        </p:nvSpPr>
        <p:spPr bwMode="auto">
          <a:xfrm rot="19515944">
            <a:off x="9669780" y="781051"/>
            <a:ext cx="2160270" cy="2582863"/>
          </a:xfrm>
          <a:prstGeom prst="ellipse">
            <a:avLst/>
          </a:prstGeom>
          <a:solidFill>
            <a:srgbClr val="E5FCFF"/>
          </a:solidFill>
          <a:ln w="9525">
            <a:noFill/>
            <a:round/>
            <a:headEnd/>
            <a:tailEnd/>
          </a:ln>
        </p:spPr>
        <p:txBody>
          <a:bodyPr wrap="none" anchor="ctr"/>
          <a:lstStyle/>
          <a:p>
            <a:pPr eaLnBrk="0" hangingPunct="0"/>
            <a:endParaRPr lang="en-US"/>
          </a:p>
        </p:txBody>
      </p:sp>
      <p:sp>
        <p:nvSpPr>
          <p:cNvPr id="11271" name="Oval 7"/>
          <p:cNvSpPr>
            <a:spLocks noChangeArrowheads="1"/>
          </p:cNvSpPr>
          <p:nvPr/>
        </p:nvSpPr>
        <p:spPr bwMode="auto">
          <a:xfrm rot="2422509">
            <a:off x="617220" y="762001"/>
            <a:ext cx="2160270" cy="2582863"/>
          </a:xfrm>
          <a:prstGeom prst="ellipse">
            <a:avLst/>
          </a:prstGeom>
          <a:solidFill>
            <a:srgbClr val="E5FCFF"/>
          </a:solidFill>
          <a:ln w="9525">
            <a:noFill/>
            <a:round/>
            <a:headEnd/>
            <a:tailEnd/>
          </a:ln>
        </p:spPr>
        <p:txBody>
          <a:bodyPr wrap="none" anchor="ctr"/>
          <a:lstStyle/>
          <a:p>
            <a:pPr eaLnBrk="0" hangingPunct="0"/>
            <a:endParaRPr lang="en-US"/>
          </a:p>
        </p:txBody>
      </p:sp>
      <p:sp>
        <p:nvSpPr>
          <p:cNvPr id="11272" name="Oval 8"/>
          <p:cNvSpPr>
            <a:spLocks noChangeArrowheads="1"/>
          </p:cNvSpPr>
          <p:nvPr/>
        </p:nvSpPr>
        <p:spPr bwMode="auto">
          <a:xfrm rot="4077132">
            <a:off x="2669024" y="-1605637"/>
            <a:ext cx="1676400" cy="5852874"/>
          </a:xfrm>
          <a:prstGeom prst="ellipse">
            <a:avLst/>
          </a:prstGeom>
          <a:solidFill>
            <a:srgbClr val="E5FCFF"/>
          </a:solidFill>
          <a:ln w="9525">
            <a:noFill/>
            <a:round/>
            <a:headEnd/>
            <a:tailEnd/>
          </a:ln>
        </p:spPr>
        <p:txBody>
          <a:bodyPr wrap="none" anchor="ctr"/>
          <a:lstStyle/>
          <a:p>
            <a:pPr eaLnBrk="0" hangingPunct="0"/>
            <a:endParaRPr lang="en-US"/>
          </a:p>
        </p:txBody>
      </p:sp>
      <p:pic>
        <p:nvPicPr>
          <p:cNvPr id="11273" name="Picture 9" descr="AG00130_"/>
          <p:cNvPicPr>
            <a:picLocks noChangeAspect="1" noChangeArrowheads="1" noCrop="1"/>
          </p:cNvPicPr>
          <p:nvPr/>
        </p:nvPicPr>
        <p:blipFill>
          <a:blip r:embed="rId3"/>
          <a:srcRect/>
          <a:stretch>
            <a:fillRect/>
          </a:stretch>
        </p:blipFill>
        <p:spPr bwMode="auto">
          <a:xfrm rot="3505735">
            <a:off x="276225" y="2813685"/>
            <a:ext cx="647700" cy="582930"/>
          </a:xfrm>
          <a:prstGeom prst="rect">
            <a:avLst/>
          </a:prstGeom>
          <a:noFill/>
          <a:ln w="9525">
            <a:noFill/>
            <a:miter lim="800000"/>
            <a:headEnd/>
            <a:tailEnd/>
          </a:ln>
        </p:spPr>
      </p:pic>
      <p:pic>
        <p:nvPicPr>
          <p:cNvPr id="11274" name="Picture 92" descr="frogCLR"/>
          <p:cNvPicPr>
            <a:picLocks noChangeAspect="1" noChangeArrowheads="1" noCrop="1"/>
          </p:cNvPicPr>
          <p:nvPr/>
        </p:nvPicPr>
        <p:blipFill>
          <a:blip r:embed="rId4"/>
          <a:srcRect/>
          <a:stretch>
            <a:fillRect/>
          </a:stretch>
        </p:blipFill>
        <p:spPr bwMode="auto">
          <a:xfrm>
            <a:off x="7612380" y="6096000"/>
            <a:ext cx="1543050" cy="685800"/>
          </a:xfrm>
          <a:prstGeom prst="rect">
            <a:avLst/>
          </a:prstGeom>
          <a:noFill/>
          <a:ln w="9525">
            <a:noFill/>
            <a:miter lim="800000"/>
            <a:headEnd/>
            <a:tailEnd/>
          </a:ln>
        </p:spPr>
      </p:pic>
      <p:pic>
        <p:nvPicPr>
          <p:cNvPr id="11275" name="Picture 92" descr="frogCLR"/>
          <p:cNvPicPr>
            <a:picLocks noChangeAspect="1" noChangeArrowheads="1" noCrop="1"/>
          </p:cNvPicPr>
          <p:nvPr/>
        </p:nvPicPr>
        <p:blipFill>
          <a:blip r:embed="rId4"/>
          <a:srcRect/>
          <a:stretch>
            <a:fillRect/>
          </a:stretch>
        </p:blipFill>
        <p:spPr bwMode="auto">
          <a:xfrm rot="21110468">
            <a:off x="3600450" y="6248400"/>
            <a:ext cx="1543050" cy="685800"/>
          </a:xfrm>
          <a:prstGeom prst="rect">
            <a:avLst/>
          </a:prstGeom>
          <a:noFill/>
          <a:ln w="9525">
            <a:noFill/>
            <a:miter lim="800000"/>
            <a:headEnd/>
            <a:tailEnd/>
          </a:ln>
        </p:spPr>
      </p:pic>
      <p:sp>
        <p:nvSpPr>
          <p:cNvPr id="11276" name="WordArt 12"/>
          <p:cNvSpPr>
            <a:spLocks noChangeArrowheads="1" noChangeShapeType="1" noTextEdit="1"/>
          </p:cNvSpPr>
          <p:nvPr/>
        </p:nvSpPr>
        <p:spPr bwMode="auto">
          <a:xfrm>
            <a:off x="1234440" y="1447800"/>
            <a:ext cx="9566910" cy="1600200"/>
          </a:xfrm>
          <a:prstGeom prst="rect">
            <a:avLst/>
          </a:prstGeom>
        </p:spPr>
        <p:txBody>
          <a:bodyPr wrap="none" fromWordArt="1">
            <a:prstTxWarp prst="textPlain">
              <a:avLst>
                <a:gd name="adj" fmla="val 50000"/>
              </a:avLst>
            </a:prstTxWarp>
          </a:bodyPr>
          <a:lstStyle/>
          <a:p>
            <a:pPr algn="ctr"/>
            <a:r>
              <a:rPr lang="vi-VN" sz="3600" b="1" kern="10" dirty="0" smtClean="0">
                <a:ln w="9525">
                  <a:solidFill>
                    <a:srgbClr val="000000"/>
                  </a:solidFill>
                  <a:round/>
                  <a:headEnd/>
                  <a:tailEnd/>
                </a:ln>
                <a:solidFill>
                  <a:srgbClr val="0000FF"/>
                </a:solidFill>
                <a:latin typeface="Times New Roman"/>
                <a:cs typeface="Times New Roman"/>
              </a:rPr>
              <a:t> </a:t>
            </a:r>
            <a:r>
              <a:rPr lang="vi-VN" sz="3600" b="1" kern="10" dirty="0" smtClean="0">
                <a:ln w="9525">
                  <a:solidFill>
                    <a:srgbClr val="000000"/>
                  </a:solidFill>
                  <a:round/>
                  <a:headEnd/>
                  <a:tailEnd/>
                </a:ln>
                <a:solidFill>
                  <a:srgbClr val="0000FF"/>
                </a:solidFill>
                <a:latin typeface="Times New Roman"/>
                <a:cs typeface="Times New Roman"/>
              </a:rPr>
              <a:t>T</a:t>
            </a:r>
            <a:r>
              <a:rPr lang="vi-VN" sz="3600" b="1" kern="10" dirty="0" smtClean="0">
                <a:ln w="9525">
                  <a:solidFill>
                    <a:srgbClr val="000000"/>
                  </a:solidFill>
                  <a:round/>
                  <a:headEnd/>
                  <a:tailEnd/>
                </a:ln>
                <a:solidFill>
                  <a:srgbClr val="0000FF"/>
                </a:solidFill>
                <a:latin typeface="Times New Roman"/>
                <a:cs typeface="Times New Roman"/>
              </a:rPr>
              <a:t>hân ái chào các em!  </a:t>
            </a:r>
            <a:endParaRPr lang="en-US" sz="3600" b="1" kern="10" dirty="0">
              <a:ln w="9525">
                <a:solidFill>
                  <a:srgbClr val="000000"/>
                </a:solidFill>
                <a:round/>
                <a:headEnd/>
                <a:tailEnd/>
              </a:ln>
              <a:solidFill>
                <a:srgbClr val="0000FF"/>
              </a:solidFill>
              <a:latin typeface="Times New Roman"/>
              <a:cs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344400" cy="6858000"/>
          </a:xfrm>
          <a:prstGeom prst="rect">
            <a:avLst/>
          </a:prstGeom>
        </p:spPr>
      </p:pic>
      <p:sp>
        <p:nvSpPr>
          <p:cNvPr id="2067" name="WordArt 19"/>
          <p:cNvSpPr>
            <a:spLocks noChangeArrowheads="1" noChangeShapeType="1" noTextEdit="1"/>
          </p:cNvSpPr>
          <p:nvPr/>
        </p:nvSpPr>
        <p:spPr bwMode="auto">
          <a:xfrm>
            <a:off x="762000" y="564537"/>
            <a:ext cx="11212830" cy="685800"/>
          </a:xfrm>
          <a:prstGeom prst="rect">
            <a:avLst/>
          </a:prstGeom>
        </p:spPr>
        <p:txBody>
          <a:bodyPr wrap="none" fromWordArt="1">
            <a:prstTxWarp prst="textPlain">
              <a:avLst>
                <a:gd name="adj" fmla="val 50000"/>
              </a:avLst>
            </a:prstTxWarp>
          </a:bodyPr>
          <a:lstStyle/>
          <a:p>
            <a:r>
              <a:rPr lang="en-US" sz="3200" b="1"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Thứ</a:t>
            </a:r>
            <a:r>
              <a:rPr lang="en-US" sz="32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 </a:t>
            </a:r>
            <a:r>
              <a:rPr lang="en-US" sz="3200" b="1" kern="10" dirty="0" err="1" smtClean="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năm</a:t>
            </a:r>
            <a:r>
              <a:rPr lang="en-US" sz="3200" b="1" kern="10" dirty="0" smtClean="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 </a:t>
            </a:r>
            <a:r>
              <a:rPr lang="en-US" sz="3200" b="1"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ngày</a:t>
            </a:r>
            <a:r>
              <a:rPr lang="en-US" sz="32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 </a:t>
            </a:r>
            <a:r>
              <a:rPr lang="en-US" sz="3200" b="1" kern="10" dirty="0" smtClean="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7 </a:t>
            </a:r>
            <a:r>
              <a:rPr lang="en-US" sz="3200" b="1"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tháng</a:t>
            </a:r>
            <a:r>
              <a:rPr lang="en-US" sz="32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 10 </a:t>
            </a:r>
            <a:r>
              <a:rPr lang="en-US" sz="3200" b="1"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năm</a:t>
            </a:r>
            <a:r>
              <a:rPr lang="en-US" sz="32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 2021</a:t>
            </a:r>
          </a:p>
        </p:txBody>
      </p:sp>
      <p:sp>
        <p:nvSpPr>
          <p:cNvPr id="3075" name="WordArt 20"/>
          <p:cNvSpPr>
            <a:spLocks noChangeArrowheads="1" noChangeShapeType="1" noTextEdit="1"/>
          </p:cNvSpPr>
          <p:nvPr/>
        </p:nvSpPr>
        <p:spPr bwMode="auto">
          <a:xfrm>
            <a:off x="3657600" y="1447800"/>
            <a:ext cx="5959469" cy="1371600"/>
          </a:xfrm>
          <a:prstGeom prst="rect">
            <a:avLst/>
          </a:prstGeom>
        </p:spPr>
        <p:txBody>
          <a:bodyPr wrap="none" fromWordArt="1">
            <a:prstTxWarp prst="textPlain">
              <a:avLst>
                <a:gd name="adj" fmla="val 50000"/>
              </a:avLst>
            </a:prstTxWarp>
          </a:bodyPr>
          <a:lstStyle/>
          <a:p>
            <a:pPr algn="ctr"/>
            <a:r>
              <a:rPr lang="en-US" sz="3600"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a:t>
            </a:r>
            <a:r>
              <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làm</a:t>
            </a:r>
            <a:r>
              <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văn</a:t>
            </a:r>
            <a:r>
              <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p>
        </p:txBody>
      </p:sp>
      <p:sp>
        <p:nvSpPr>
          <p:cNvPr id="3076" name="WordArt 21"/>
          <p:cNvSpPr>
            <a:spLocks noChangeArrowheads="1" noChangeShapeType="1" noTextEdit="1"/>
          </p:cNvSpPr>
          <p:nvPr/>
        </p:nvSpPr>
        <p:spPr bwMode="auto">
          <a:xfrm>
            <a:off x="1752600" y="3156098"/>
            <a:ext cx="8991600" cy="1143000"/>
          </a:xfrm>
          <a:prstGeom prst="rect">
            <a:avLst/>
          </a:prstGeom>
        </p:spPr>
        <p:txBody>
          <a:bodyPr wrap="none" fromWordArt="1">
            <a:prstTxWarp prst="textPlain">
              <a:avLst>
                <a:gd name="adj" fmla="val 50000"/>
              </a:avLst>
            </a:prstTxWarp>
          </a:bodyPr>
          <a:lstStyle/>
          <a:p>
            <a:pPr algn="ctr"/>
            <a:r>
              <a:rPr lang="en-US" sz="3600" b="1" dirty="0" err="1">
                <a:solidFill>
                  <a:srgbClr val="FF0000"/>
                </a:solidFill>
                <a:latin typeface="Times New Roman" pitchFamily="18" charset="0"/>
                <a:cs typeface="Times New Roman" pitchFamily="18" charset="0"/>
              </a:rPr>
              <a:t>Viết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thư</a:t>
            </a:r>
            <a:endParaRPr lang="en-US" sz="3600" b="1" dirty="0">
              <a:solidFill>
                <a:srgbClr val="FF0000"/>
              </a:solidFill>
              <a:latin typeface="Times New Roman" pitchFamily="18" charset="0"/>
              <a:cs typeface="Times New Roman" pitchFamily="18" charset="0"/>
            </a:endParaRPr>
          </a:p>
        </p:txBody>
      </p:sp>
      <p:grpSp>
        <p:nvGrpSpPr>
          <p:cNvPr id="2" name="Group 5"/>
          <p:cNvGrpSpPr>
            <a:grpSpLocks/>
          </p:cNvGrpSpPr>
          <p:nvPr/>
        </p:nvGrpSpPr>
        <p:grpSpPr bwMode="auto">
          <a:xfrm>
            <a:off x="188595" y="5387975"/>
            <a:ext cx="12138660" cy="1470025"/>
            <a:chOff x="96" y="3394"/>
            <a:chExt cx="5664" cy="926"/>
          </a:xfrm>
        </p:grpSpPr>
        <p:pic>
          <p:nvPicPr>
            <p:cNvPr id="3078" name="Picture 6" descr="GRANS024"/>
            <p:cNvPicPr>
              <a:picLocks noChangeAspect="1" noChangeArrowheads="1"/>
            </p:cNvPicPr>
            <p:nvPr/>
          </p:nvPicPr>
          <p:blipFill>
            <a:blip r:embed="rId3"/>
            <a:srcRect/>
            <a:stretch>
              <a:fillRect/>
            </a:stretch>
          </p:blipFill>
          <p:spPr bwMode="auto">
            <a:xfrm rot="531882" flipH="1">
              <a:off x="4848" y="3394"/>
              <a:ext cx="912" cy="926"/>
            </a:xfrm>
            <a:prstGeom prst="rect">
              <a:avLst/>
            </a:prstGeom>
            <a:noFill/>
            <a:ln w="9525">
              <a:noFill/>
              <a:miter lim="800000"/>
              <a:headEnd/>
              <a:tailEnd/>
            </a:ln>
          </p:spPr>
        </p:pic>
        <p:pic>
          <p:nvPicPr>
            <p:cNvPr id="3079" name="Picture 7" descr="GRANS024"/>
            <p:cNvPicPr>
              <a:picLocks noChangeAspect="1" noChangeArrowheads="1"/>
            </p:cNvPicPr>
            <p:nvPr/>
          </p:nvPicPr>
          <p:blipFill>
            <a:blip r:embed="rId3"/>
            <a:srcRect/>
            <a:stretch>
              <a:fillRect/>
            </a:stretch>
          </p:blipFill>
          <p:spPr bwMode="auto">
            <a:xfrm rot="465066">
              <a:off x="96" y="3394"/>
              <a:ext cx="961" cy="926"/>
            </a:xfrm>
            <a:prstGeom prst="rect">
              <a:avLst/>
            </a:prstGeom>
            <a:noFill/>
            <a:ln w="9525">
              <a:noFill/>
              <a:miter lim="800000"/>
              <a:headEnd/>
              <a:tailEnd/>
            </a:ln>
          </p:spPr>
        </p:pic>
      </p:grpSp>
    </p:spTree>
    <p:extLst>
      <p:ext uri="{BB962C8B-B14F-4D97-AF65-F5344CB8AC3E}">
        <p14:creationId xmlns:p14="http://schemas.microsoft.com/office/powerpoint/2010/main" val="209267083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0"/>
            <a:ext cx="12344400" cy="6858000"/>
          </a:xfrm>
          <a:prstGeom prst="rect">
            <a:avLst/>
          </a:prstGeom>
        </p:spPr>
      </p:pic>
      <p:sp>
        <p:nvSpPr>
          <p:cNvPr id="1029" name="Rectangle 17"/>
          <p:cNvSpPr>
            <a:spLocks noChangeArrowheads="1"/>
          </p:cNvSpPr>
          <p:nvPr/>
        </p:nvSpPr>
        <p:spPr bwMode="auto">
          <a:xfrm>
            <a:off x="1" y="0"/>
            <a:ext cx="184731" cy="923330"/>
          </a:xfrm>
          <a:prstGeom prst="rect">
            <a:avLst/>
          </a:prstGeom>
          <a:noFill/>
          <a:ln w="12700" cap="sq">
            <a:noFill/>
            <a:miter lim="800000"/>
            <a:headEnd type="none" w="sm" len="sm"/>
            <a:tailEnd type="none" w="sm" len="sm"/>
          </a:ln>
        </p:spPr>
        <p:txBody>
          <a:bodyPr wrap="none" anchor="ctr">
            <a:spAutoFit/>
          </a:bodyPr>
          <a:lstStyle/>
          <a:p>
            <a:endParaRPr lang="en-US" sz="5400">
              <a:solidFill>
                <a:schemeClr val="bg2"/>
              </a:solidFill>
              <a:latin typeface="Times New Roman" pitchFamily="18" charset="0"/>
            </a:endParaRPr>
          </a:p>
        </p:txBody>
      </p:sp>
      <p:sp>
        <p:nvSpPr>
          <p:cNvPr id="109680" name="Text Box 112"/>
          <p:cNvSpPr txBox="1">
            <a:spLocks noChangeArrowheads="1"/>
          </p:cNvSpPr>
          <p:nvPr/>
        </p:nvSpPr>
        <p:spPr bwMode="auto">
          <a:xfrm>
            <a:off x="720090" y="228600"/>
            <a:ext cx="8949690" cy="923330"/>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sz="5400" b="1" dirty="0">
                <a:solidFill>
                  <a:schemeClr val="bg2"/>
                </a:solidFill>
                <a:latin typeface="Times New Roman" pitchFamily="18" charset="0"/>
              </a:rPr>
              <a:t>KHỞI ĐỘNG</a:t>
            </a:r>
          </a:p>
        </p:txBody>
      </p:sp>
      <p:sp>
        <p:nvSpPr>
          <p:cNvPr id="109681" name="Text Box 113"/>
          <p:cNvSpPr txBox="1">
            <a:spLocks noChangeArrowheads="1"/>
          </p:cNvSpPr>
          <p:nvPr/>
        </p:nvSpPr>
        <p:spPr bwMode="auto">
          <a:xfrm>
            <a:off x="2057400" y="1905000"/>
            <a:ext cx="9315450" cy="3416320"/>
          </a:xfrm>
          <a:prstGeom prst="rect">
            <a:avLst/>
          </a:prstGeom>
          <a:noFill/>
          <a:ln w="12700" cap="sq">
            <a:noFill/>
            <a:miter lim="800000"/>
            <a:headEnd type="none" w="sm" len="sm"/>
            <a:tailEnd type="none" w="sm" len="sm"/>
          </a:ln>
        </p:spPr>
        <p:txBody>
          <a:bodyPr wrap="square">
            <a:spAutoFit/>
          </a:bodyPr>
          <a:lstStyle/>
          <a:p>
            <a:pPr marL="0" algn="just">
              <a:buFontTx/>
              <a:buNone/>
            </a:pPr>
            <a:r>
              <a:rPr lang="en-US" sz="5400" dirty="0">
                <a:solidFill>
                  <a:schemeClr val="bg2"/>
                </a:solidFill>
                <a:latin typeface="Times New Roman" pitchFamily="18" charset="0"/>
                <a:cs typeface="Times New Roman" pitchFamily="18" charset="0"/>
              </a:rPr>
              <a:t>*</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Có</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mấy</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cách</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kể</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lại</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lời</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nói</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và</a:t>
            </a:r>
            <a:r>
              <a:rPr lang="en-US" sz="5400" b="1" dirty="0">
                <a:solidFill>
                  <a:srgbClr val="FF0000"/>
                </a:solidFill>
                <a:latin typeface="Times New Roman" pitchFamily="18" charset="0"/>
                <a:cs typeface="Times New Roman" pitchFamily="18" charset="0"/>
              </a:rPr>
              <a:t> ý </a:t>
            </a:r>
            <a:r>
              <a:rPr lang="en-US" sz="5400" b="1" dirty="0" err="1">
                <a:solidFill>
                  <a:srgbClr val="FF0000"/>
                </a:solidFill>
                <a:latin typeface="Times New Roman" pitchFamily="18" charset="0"/>
                <a:cs typeface="Times New Roman" pitchFamily="18" charset="0"/>
              </a:rPr>
              <a:t>nghĩ</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của</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nhân</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vật</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Những</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cách</a:t>
            </a:r>
            <a:r>
              <a:rPr lang="en-US" sz="5400" b="1" dirty="0">
                <a:solidFill>
                  <a:srgbClr val="FF0000"/>
                </a:solidFill>
                <a:latin typeface="Times New Roman" pitchFamily="18" charset="0"/>
                <a:cs typeface="Times New Roman" pitchFamily="18" charset="0"/>
              </a:rPr>
              <a:t> </a:t>
            </a:r>
            <a:r>
              <a:rPr lang="vi-VN" sz="5400" b="1" dirty="0">
                <a:solidFill>
                  <a:srgbClr val="FF0000"/>
                </a:solidFill>
                <a:latin typeface="Times New Roman" pitchFamily="18" charset="0"/>
                <a:cs typeface="Times New Roman" pitchFamily="18" charset="0"/>
              </a:rPr>
              <a:t>đó</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nh</a:t>
            </a:r>
            <a:r>
              <a:rPr lang="vi-VN" sz="5400" b="1" dirty="0">
                <a:solidFill>
                  <a:srgbClr val="FF0000"/>
                </a:solidFill>
                <a:latin typeface="Times New Roman" pitchFamily="18" charset="0"/>
                <a:cs typeface="Times New Roman" pitchFamily="18" charset="0"/>
              </a:rPr>
              <a:t>ư</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thế</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nào</a:t>
            </a:r>
            <a:r>
              <a:rPr lang="en-US" sz="5400" b="1" dirty="0">
                <a:solidFill>
                  <a:srgbClr val="FF0000"/>
                </a:solidFill>
                <a:latin typeface="Times New Roman" pitchFamily="18" charset="0"/>
                <a:cs typeface="Times New Roman" pitchFamily="18" charset="0"/>
              </a:rPr>
              <a:t>?</a:t>
            </a:r>
          </a:p>
          <a:p>
            <a:pPr marL="0" algn="just">
              <a:buFontTx/>
              <a:buNone/>
            </a:pPr>
            <a:r>
              <a:rPr lang="en-US" sz="5400" b="1" dirty="0">
                <a:solidFill>
                  <a:srgbClr val="000066"/>
                </a:solidFill>
                <a:latin typeface="Times New Roman" pitchFamily="18" charset="0"/>
                <a:cs typeface="Times New Roman" pitchFamily="18" charset="0"/>
              </a:rPr>
              <a:t> </a:t>
            </a:r>
          </a:p>
        </p:txBody>
      </p:sp>
      <p:graphicFrame>
        <p:nvGraphicFramePr>
          <p:cNvPr id="1026" name="Object 117"/>
          <p:cNvGraphicFramePr>
            <a:graphicFrameLocks noChangeAspect="1"/>
          </p:cNvGraphicFramePr>
          <p:nvPr/>
        </p:nvGraphicFramePr>
        <p:xfrm>
          <a:off x="6095049" y="3321050"/>
          <a:ext cx="154305" cy="215900"/>
        </p:xfrm>
        <a:graphic>
          <a:graphicData uri="http://schemas.openxmlformats.org/presentationml/2006/ole">
            <mc:AlternateContent xmlns:mc="http://schemas.openxmlformats.org/markup-compatibility/2006">
              <mc:Choice xmlns:v="urn:schemas-microsoft-com:vml" Requires="v">
                <p:oleObj spid="_x0000_s1030" name="Equation" r:id="rId4" imgW="114120" imgH="215640" progId="Equation.3">
                  <p:embed/>
                </p:oleObj>
              </mc:Choice>
              <mc:Fallback>
                <p:oleObj name="Equation" r:id="rId4" imgW="114120" imgH="215640" progId="Equation.3">
                  <p:embed/>
                  <p:pic>
                    <p:nvPicPr>
                      <p:cNvPr id="0" name="Object 1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5049" y="3321050"/>
                        <a:ext cx="154305"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118"/>
          <p:cNvGraphicFramePr>
            <a:graphicFrameLocks noChangeAspect="1"/>
          </p:cNvGraphicFramePr>
          <p:nvPr/>
        </p:nvGraphicFramePr>
        <p:xfrm>
          <a:off x="5627846" y="2667000"/>
          <a:ext cx="653654" cy="228600"/>
        </p:xfrm>
        <a:graphic>
          <a:graphicData uri="http://schemas.openxmlformats.org/presentationml/2006/ole">
            <mc:AlternateContent xmlns:mc="http://schemas.openxmlformats.org/markup-compatibility/2006">
              <mc:Choice xmlns:v="urn:schemas-microsoft-com:vml" Requires="v">
                <p:oleObj spid="_x0000_s1031" name="Equation" r:id="rId6" imgW="114120" imgH="215640" progId="Equation.3">
                  <p:embed/>
                </p:oleObj>
              </mc:Choice>
              <mc:Fallback>
                <p:oleObj name="Equation" r:id="rId6" imgW="114120" imgH="215640" progId="Equation.3">
                  <p:embed/>
                  <p:pic>
                    <p:nvPicPr>
                      <p:cNvPr id="0" name="Object 1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7846" y="2667000"/>
                        <a:ext cx="653654"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3" name="Rectangle 122"/>
          <p:cNvSpPr>
            <a:spLocks noChangeArrowheads="1"/>
          </p:cNvSpPr>
          <p:nvPr/>
        </p:nvSpPr>
        <p:spPr bwMode="auto">
          <a:xfrm>
            <a:off x="1" y="0"/>
            <a:ext cx="184731" cy="923330"/>
          </a:xfrm>
          <a:prstGeom prst="rect">
            <a:avLst/>
          </a:prstGeom>
          <a:noFill/>
          <a:ln w="12700" cap="sq">
            <a:noFill/>
            <a:miter lim="800000"/>
            <a:headEnd type="none" w="sm" len="sm"/>
            <a:tailEnd type="none" w="sm" len="sm"/>
          </a:ln>
        </p:spPr>
        <p:txBody>
          <a:bodyPr wrap="none" anchor="ctr">
            <a:spAutoFit/>
          </a:bodyPr>
          <a:lstStyle/>
          <a:p>
            <a:endParaRPr lang="en-US" sz="5400">
              <a:solidFill>
                <a:schemeClr val="bg2"/>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9680"/>
                                        </p:tgtEl>
                                        <p:attrNameLst>
                                          <p:attrName>style.visibility</p:attrName>
                                        </p:attrNameLst>
                                      </p:cBhvr>
                                      <p:to>
                                        <p:strVal val="visible"/>
                                      </p:to>
                                    </p:set>
                                    <p:animEffect transition="in" filter="circle(in)">
                                      <p:cBhvr>
                                        <p:cTn id="7" dur="2000"/>
                                        <p:tgtEl>
                                          <p:spTgt spid="1096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9681"/>
                                        </p:tgtEl>
                                        <p:attrNameLst>
                                          <p:attrName>style.visibility</p:attrName>
                                        </p:attrNameLst>
                                      </p:cBhvr>
                                      <p:to>
                                        <p:strVal val="visible"/>
                                      </p:to>
                                    </p:set>
                                    <p:animEffect transition="in" filter="wipe(down)">
                                      <p:cBhvr>
                                        <p:cTn id="12" dur="500"/>
                                        <p:tgtEl>
                                          <p:spTgt spid="109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80" grpId="0"/>
      <p:bldP spid="10968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17"/>
          <p:cNvSpPr>
            <a:spLocks noChangeArrowheads="1"/>
          </p:cNvSpPr>
          <p:nvPr/>
        </p:nvSpPr>
        <p:spPr bwMode="auto">
          <a:xfrm>
            <a:off x="1" y="0"/>
            <a:ext cx="184731" cy="923330"/>
          </a:xfrm>
          <a:prstGeom prst="rect">
            <a:avLst/>
          </a:prstGeom>
          <a:noFill/>
          <a:ln w="12700" cap="sq">
            <a:noFill/>
            <a:miter lim="800000"/>
            <a:headEnd type="none" w="sm" len="sm"/>
            <a:tailEnd type="none" w="sm" len="sm"/>
          </a:ln>
        </p:spPr>
        <p:txBody>
          <a:bodyPr wrap="none" anchor="ctr">
            <a:spAutoFit/>
          </a:bodyPr>
          <a:lstStyle/>
          <a:p>
            <a:endParaRPr lang="en-US" sz="5400">
              <a:solidFill>
                <a:schemeClr val="bg2"/>
              </a:solidFill>
              <a:latin typeface="Times New Roman" pitchFamily="18" charset="0"/>
            </a:endParaRPr>
          </a:p>
        </p:txBody>
      </p:sp>
      <p:graphicFrame>
        <p:nvGraphicFramePr>
          <p:cNvPr id="1026" name="Object 117"/>
          <p:cNvGraphicFramePr>
            <a:graphicFrameLocks noChangeAspect="1"/>
          </p:cNvGraphicFramePr>
          <p:nvPr/>
        </p:nvGraphicFramePr>
        <p:xfrm>
          <a:off x="6095049" y="3321050"/>
          <a:ext cx="154305" cy="215900"/>
        </p:xfrm>
        <a:graphic>
          <a:graphicData uri="http://schemas.openxmlformats.org/presentationml/2006/ole">
            <mc:AlternateContent xmlns:mc="http://schemas.openxmlformats.org/markup-compatibility/2006">
              <mc:Choice xmlns:v="urn:schemas-microsoft-com:vml" Requires="v">
                <p:oleObj spid="_x0000_s2054" name="Equation" r:id="rId3" imgW="114120" imgH="215640" progId="Equation.3">
                  <p:embed/>
                </p:oleObj>
              </mc:Choice>
              <mc:Fallback>
                <p:oleObj name="Equation" r:id="rId3" imgW="114120" imgH="215640" progId="Equation.3">
                  <p:embed/>
                  <p:pic>
                    <p:nvPicPr>
                      <p:cNvPr id="0" name="Object 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049" y="3321050"/>
                        <a:ext cx="154305"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118"/>
          <p:cNvGraphicFramePr>
            <a:graphicFrameLocks noChangeAspect="1"/>
          </p:cNvGraphicFramePr>
          <p:nvPr/>
        </p:nvGraphicFramePr>
        <p:xfrm>
          <a:off x="5627846" y="2667000"/>
          <a:ext cx="653654" cy="228600"/>
        </p:xfrm>
        <a:graphic>
          <a:graphicData uri="http://schemas.openxmlformats.org/presentationml/2006/ole">
            <mc:AlternateContent xmlns:mc="http://schemas.openxmlformats.org/markup-compatibility/2006">
              <mc:Choice xmlns:v="urn:schemas-microsoft-com:vml" Requires="v">
                <p:oleObj spid="_x0000_s2055" name="Equation" r:id="rId5" imgW="114120" imgH="215640" progId="Equation.3">
                  <p:embed/>
                </p:oleObj>
              </mc:Choice>
              <mc:Fallback>
                <p:oleObj name="Equation" r:id="rId5" imgW="114120" imgH="215640" progId="Equation.3">
                  <p:embed/>
                  <p:pic>
                    <p:nvPicPr>
                      <p:cNvPr id="0" name="Object 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7846" y="2667000"/>
                        <a:ext cx="653654"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3" name="Rectangle 122"/>
          <p:cNvSpPr>
            <a:spLocks noChangeArrowheads="1"/>
          </p:cNvSpPr>
          <p:nvPr/>
        </p:nvSpPr>
        <p:spPr bwMode="auto">
          <a:xfrm>
            <a:off x="1" y="0"/>
            <a:ext cx="184731" cy="923330"/>
          </a:xfrm>
          <a:prstGeom prst="rect">
            <a:avLst/>
          </a:prstGeom>
          <a:noFill/>
          <a:ln w="12700" cap="sq">
            <a:noFill/>
            <a:miter lim="800000"/>
            <a:headEnd type="none" w="sm" len="sm"/>
            <a:tailEnd type="none" w="sm" len="sm"/>
          </a:ln>
        </p:spPr>
        <p:txBody>
          <a:bodyPr wrap="none" anchor="ctr">
            <a:spAutoFit/>
          </a:bodyPr>
          <a:lstStyle/>
          <a:p>
            <a:endParaRPr lang="en-US" sz="5400">
              <a:solidFill>
                <a:schemeClr val="bg2"/>
              </a:solidFill>
              <a:latin typeface="Times New Roman" pitchFamily="18" charset="0"/>
            </a:endParaRPr>
          </a:p>
        </p:txBody>
      </p:sp>
      <p:sp>
        <p:nvSpPr>
          <p:cNvPr id="2" name="Rounded Rectangle 1"/>
          <p:cNvSpPr/>
          <p:nvPr/>
        </p:nvSpPr>
        <p:spPr>
          <a:xfrm>
            <a:off x="685800" y="1143000"/>
            <a:ext cx="3657600" cy="4800600"/>
          </a:xfrm>
          <a:prstGeom prst="roundRect">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0066"/>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Có</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hai</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cách</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kể</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lại</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lời</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nói</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và</a:t>
            </a:r>
            <a:r>
              <a:rPr lang="en-US" sz="5400" b="1" dirty="0">
                <a:solidFill>
                  <a:srgbClr val="000000"/>
                </a:solidFill>
                <a:latin typeface="Times New Roman" pitchFamily="18" charset="0"/>
                <a:cs typeface="Times New Roman" pitchFamily="18" charset="0"/>
              </a:rPr>
              <a:t> ý </a:t>
            </a:r>
            <a:r>
              <a:rPr lang="en-US" sz="5400" b="1" dirty="0" err="1">
                <a:solidFill>
                  <a:srgbClr val="000000"/>
                </a:solidFill>
                <a:latin typeface="Times New Roman" pitchFamily="18" charset="0"/>
                <a:cs typeface="Times New Roman" pitchFamily="18" charset="0"/>
              </a:rPr>
              <a:t>nghĩ</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của</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nhân</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vật</a:t>
            </a:r>
            <a:endParaRPr lang="en-US" dirty="0"/>
          </a:p>
        </p:txBody>
      </p:sp>
      <p:sp>
        <p:nvSpPr>
          <p:cNvPr id="10" name="Rounded Rectangle 9"/>
          <p:cNvSpPr/>
          <p:nvPr/>
        </p:nvSpPr>
        <p:spPr>
          <a:xfrm>
            <a:off x="5181600" y="533400"/>
            <a:ext cx="6858000" cy="2209800"/>
          </a:xfrm>
          <a:prstGeom prst="roundRect">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0066"/>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Kể</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nguyên</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văn</a:t>
            </a:r>
            <a:r>
              <a:rPr lang="en-US" sz="5400" b="1" dirty="0">
                <a:solidFill>
                  <a:srgbClr val="000000"/>
                </a:solidFill>
                <a:latin typeface="Times New Roman" pitchFamily="18" charset="0"/>
                <a:cs typeface="Times New Roman" pitchFamily="18" charset="0"/>
              </a:rPr>
              <a:t> </a:t>
            </a:r>
          </a:p>
          <a:p>
            <a:pPr algn="ctr"/>
            <a:r>
              <a:rPr lang="en-US" sz="5400" b="1" dirty="0">
                <a:solidFill>
                  <a:srgbClr val="000000"/>
                </a:solidFill>
                <a:latin typeface="Times New Roman" pitchFamily="18" charset="0"/>
                <a:cs typeface="Times New Roman" pitchFamily="18" charset="0"/>
              </a:rPr>
              <a:t>(</a:t>
            </a:r>
            <a:r>
              <a:rPr lang="en-US" sz="5400" b="1" dirty="0" err="1">
                <a:solidFill>
                  <a:srgbClr val="000000"/>
                </a:solidFill>
                <a:latin typeface="Times New Roman" pitchFamily="18" charset="0"/>
                <a:cs typeface="Times New Roman" pitchFamily="18" charset="0"/>
              </a:rPr>
              <a:t>lời</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dẫn</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trực</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tiếp</a:t>
            </a:r>
            <a:r>
              <a:rPr lang="en-US" sz="5400" b="1" dirty="0">
                <a:solidFill>
                  <a:srgbClr val="000000"/>
                </a:solidFill>
                <a:latin typeface="Times New Roman" pitchFamily="18" charset="0"/>
                <a:cs typeface="Times New Roman" pitchFamily="18" charset="0"/>
              </a:rPr>
              <a:t>)</a:t>
            </a:r>
            <a:endParaRPr lang="en-US" dirty="0"/>
          </a:p>
        </p:txBody>
      </p:sp>
      <p:sp>
        <p:nvSpPr>
          <p:cNvPr id="12" name="Rounded Rectangle 11"/>
          <p:cNvSpPr/>
          <p:nvPr/>
        </p:nvSpPr>
        <p:spPr>
          <a:xfrm>
            <a:off x="5257800" y="3810000"/>
            <a:ext cx="6858000" cy="2438400"/>
          </a:xfrm>
          <a:prstGeom prst="round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0066"/>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Kể</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bằng</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lời</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của</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người</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kể</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chuyện</a:t>
            </a:r>
            <a:r>
              <a:rPr lang="en-US" sz="5400" b="1" dirty="0">
                <a:solidFill>
                  <a:srgbClr val="000000"/>
                </a:solidFill>
                <a:latin typeface="Times New Roman" pitchFamily="18" charset="0"/>
                <a:cs typeface="Times New Roman" pitchFamily="18" charset="0"/>
              </a:rPr>
              <a:t> </a:t>
            </a:r>
          </a:p>
          <a:p>
            <a:pPr algn="ctr"/>
            <a:r>
              <a:rPr lang="en-US" sz="5400" b="1" dirty="0">
                <a:solidFill>
                  <a:srgbClr val="000000"/>
                </a:solidFill>
                <a:latin typeface="Times New Roman" pitchFamily="18" charset="0"/>
                <a:cs typeface="Times New Roman" pitchFamily="18" charset="0"/>
              </a:rPr>
              <a:t>(</a:t>
            </a:r>
            <a:r>
              <a:rPr lang="en-US" sz="5400" b="1" dirty="0" err="1">
                <a:solidFill>
                  <a:srgbClr val="000000"/>
                </a:solidFill>
                <a:latin typeface="Times New Roman" pitchFamily="18" charset="0"/>
                <a:cs typeface="Times New Roman" pitchFamily="18" charset="0"/>
              </a:rPr>
              <a:t>lời</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dẫn</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gián</a:t>
            </a:r>
            <a:r>
              <a:rPr lang="en-US" sz="5400" b="1" dirty="0">
                <a:solidFill>
                  <a:srgbClr val="000000"/>
                </a:solidFill>
                <a:latin typeface="Times New Roman" pitchFamily="18" charset="0"/>
                <a:cs typeface="Times New Roman" pitchFamily="18" charset="0"/>
              </a:rPr>
              <a:t> </a:t>
            </a:r>
            <a:r>
              <a:rPr lang="en-US" sz="5400" b="1" dirty="0" err="1">
                <a:solidFill>
                  <a:srgbClr val="000000"/>
                </a:solidFill>
                <a:latin typeface="Times New Roman" pitchFamily="18" charset="0"/>
                <a:cs typeface="Times New Roman" pitchFamily="18" charset="0"/>
              </a:rPr>
              <a:t>tiếp</a:t>
            </a:r>
            <a:r>
              <a:rPr lang="en-US" sz="5400" b="1" dirty="0">
                <a:solidFill>
                  <a:srgbClr val="000000"/>
                </a:solidFill>
                <a:latin typeface="Times New Roman" pitchFamily="18" charset="0"/>
                <a:cs typeface="Times New Roman" pitchFamily="18" charset="0"/>
              </a:rPr>
              <a:t>)</a:t>
            </a:r>
            <a:endParaRPr lang="en-US" dirty="0"/>
          </a:p>
        </p:txBody>
      </p:sp>
      <p:sp>
        <p:nvSpPr>
          <p:cNvPr id="5" name="Right Arrow 4"/>
          <p:cNvSpPr/>
          <p:nvPr/>
        </p:nvSpPr>
        <p:spPr>
          <a:xfrm rot="17628012">
            <a:off x="3748822" y="2111242"/>
            <a:ext cx="1955365" cy="141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3878851">
            <a:off x="3772113" y="3891047"/>
            <a:ext cx="1955365" cy="141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animBg="1"/>
      <p:bldP spid="5"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2" name="Hộp_Văn_Bản 1"/>
          <p:cNvSpPr txBox="1"/>
          <p:nvPr/>
        </p:nvSpPr>
        <p:spPr>
          <a:xfrm>
            <a:off x="2133600" y="0"/>
            <a:ext cx="8229600" cy="1450155"/>
          </a:xfrm>
          <a:prstGeom prst="rect">
            <a:avLst/>
          </a:prstGeom>
          <a:noFill/>
        </p:spPr>
        <p:txBody>
          <a:bodyPr wrap="square" lIns="110249" tIns="55125" rIns="110249" bIns="55125" rtlCol="0">
            <a:spAutoFit/>
          </a:bodyPr>
          <a:lstStyle/>
          <a:p>
            <a:pPr algn="ctr"/>
            <a:r>
              <a:rPr lang="en-US" sz="4800" b="1" u="sng" dirty="0" err="1">
                <a:latin typeface="Times New Roman" pitchFamily="18" charset="0"/>
                <a:cs typeface="Times New Roman" pitchFamily="18" charset="0"/>
              </a:rPr>
              <a:t>Tập</a:t>
            </a:r>
            <a:r>
              <a:rPr lang="en-US" sz="4800" b="1" u="sng" dirty="0">
                <a:latin typeface="Times New Roman" pitchFamily="18" charset="0"/>
                <a:cs typeface="Times New Roman" pitchFamily="18" charset="0"/>
              </a:rPr>
              <a:t> </a:t>
            </a:r>
            <a:r>
              <a:rPr lang="en-US" sz="4800" b="1" u="sng" dirty="0" err="1">
                <a:latin typeface="Times New Roman" pitchFamily="18" charset="0"/>
                <a:cs typeface="Times New Roman" pitchFamily="18" charset="0"/>
              </a:rPr>
              <a:t>làm</a:t>
            </a:r>
            <a:r>
              <a:rPr lang="en-US" sz="4800" b="1" u="sng" dirty="0">
                <a:latin typeface="Times New Roman" pitchFamily="18" charset="0"/>
                <a:cs typeface="Times New Roman" pitchFamily="18" charset="0"/>
              </a:rPr>
              <a:t> v</a:t>
            </a:r>
            <a:r>
              <a:rPr lang="vi-VN" sz="4800" b="1" u="sng" dirty="0">
                <a:latin typeface="Times New Roman" pitchFamily="18" charset="0"/>
                <a:cs typeface="Times New Roman" pitchFamily="18" charset="0"/>
              </a:rPr>
              <a:t>ă</a:t>
            </a:r>
            <a:r>
              <a:rPr lang="en-US" sz="4800" b="1" u="sng" dirty="0">
                <a:latin typeface="Times New Roman" pitchFamily="18" charset="0"/>
                <a:cs typeface="Times New Roman" pitchFamily="18" charset="0"/>
              </a:rPr>
              <a:t>n</a:t>
            </a:r>
          </a:p>
          <a:p>
            <a:pPr algn="ctr"/>
            <a:endParaRPr lang="en-US" sz="3900" dirty="0">
              <a:latin typeface="Times New Roman" pitchFamily="18" charset="0"/>
              <a:cs typeface="Times New Roman" pitchFamily="18" charset="0"/>
            </a:endParaRPr>
          </a:p>
        </p:txBody>
      </p:sp>
      <p:sp>
        <p:nvSpPr>
          <p:cNvPr id="3" name="Hộp_Văn_Bản 2"/>
          <p:cNvSpPr txBox="1"/>
          <p:nvPr/>
        </p:nvSpPr>
        <p:spPr>
          <a:xfrm>
            <a:off x="609600" y="1066800"/>
            <a:ext cx="11521440" cy="1465544"/>
          </a:xfrm>
          <a:prstGeom prst="rect">
            <a:avLst/>
          </a:prstGeom>
          <a:noFill/>
        </p:spPr>
        <p:txBody>
          <a:bodyPr wrap="square" lIns="110249" tIns="55125" rIns="110249" bIns="55125" rtlCol="0">
            <a:spAutoFit/>
          </a:bodyPr>
          <a:lstStyle/>
          <a:p>
            <a:pPr algn="ctr"/>
            <a:r>
              <a:rPr lang="en-US" sz="8800" b="1" dirty="0" err="1">
                <a:solidFill>
                  <a:srgbClr val="FF0000"/>
                </a:solidFill>
                <a:latin typeface="Times New Roman" pitchFamily="18" charset="0"/>
                <a:cs typeface="Times New Roman" pitchFamily="18" charset="0"/>
              </a:rPr>
              <a:t>Viết</a:t>
            </a:r>
            <a:r>
              <a:rPr lang="en-US" sz="8800" b="1" dirty="0">
                <a:solidFill>
                  <a:srgbClr val="FF0000"/>
                </a:solidFill>
                <a:latin typeface="Times New Roman" pitchFamily="18" charset="0"/>
                <a:cs typeface="Times New Roman" pitchFamily="18" charset="0"/>
              </a:rPr>
              <a:t> </a:t>
            </a:r>
            <a:r>
              <a:rPr lang="en-US" sz="8800" b="1" dirty="0" err="1">
                <a:solidFill>
                  <a:srgbClr val="FF0000"/>
                </a:solidFill>
                <a:latin typeface="Times New Roman" pitchFamily="18" charset="0"/>
                <a:cs typeface="Times New Roman" pitchFamily="18" charset="0"/>
              </a:rPr>
              <a:t>th</a:t>
            </a:r>
            <a:r>
              <a:rPr lang="vi-VN" sz="8800" b="1" dirty="0">
                <a:solidFill>
                  <a:srgbClr val="FF0000"/>
                </a:solidFill>
                <a:latin typeface="Times New Roman" pitchFamily="18" charset="0"/>
                <a:cs typeface="Times New Roman" pitchFamily="18" charset="0"/>
              </a:rPr>
              <a:t>ư</a:t>
            </a:r>
            <a:endParaRPr lang="en-US" sz="8800" b="1" dirty="0">
              <a:solidFill>
                <a:srgbClr val="FF0000"/>
              </a:solidFill>
              <a:latin typeface="Times New Roman" pitchFamily="18" charset="0"/>
              <a:cs typeface="Times New Roman" pitchFamily="18" charset="0"/>
            </a:endParaRPr>
          </a:p>
        </p:txBody>
      </p:sp>
      <p:sp>
        <p:nvSpPr>
          <p:cNvPr id="4" name="Hộp_Văn_Bản 5"/>
          <p:cNvSpPr txBox="1">
            <a:spLocks noChangeArrowheads="1"/>
          </p:cNvSpPr>
          <p:nvPr/>
        </p:nvSpPr>
        <p:spPr bwMode="auto">
          <a:xfrm>
            <a:off x="269544" y="2831602"/>
            <a:ext cx="11887200" cy="2871057"/>
          </a:xfrm>
          <a:prstGeom prst="rect">
            <a:avLst/>
          </a:prstGeom>
          <a:noFill/>
          <a:ln w="9525">
            <a:noFill/>
            <a:miter lim="800000"/>
            <a:headEnd/>
            <a:tailEnd/>
          </a:ln>
        </p:spPr>
        <p:txBody>
          <a:bodyPr wrap="square" lIns="110249" tIns="55125" rIns="110249" bIns="55125">
            <a:spAutoFit/>
          </a:bodyPr>
          <a:lstStyle/>
          <a:p>
            <a:pPr marL="413435" indent="-413435">
              <a:spcBef>
                <a:spcPts val="723"/>
              </a:spcBef>
              <a:spcAft>
                <a:spcPts val="723"/>
              </a:spcAft>
            </a:pPr>
            <a:r>
              <a:rPr lang="en-US" sz="5200" b="1" u="sng" dirty="0">
                <a:solidFill>
                  <a:srgbClr val="0000FF"/>
                </a:solidFill>
                <a:latin typeface="Times New Roman" pitchFamily="18" charset="0"/>
                <a:cs typeface="Times New Roman" pitchFamily="18" charset="0"/>
              </a:rPr>
              <a:t>I. </a:t>
            </a:r>
            <a:r>
              <a:rPr lang="en-US" sz="5200" b="1" u="sng" dirty="0" err="1">
                <a:solidFill>
                  <a:srgbClr val="0000FF"/>
                </a:solidFill>
                <a:latin typeface="Times New Roman" pitchFamily="18" charset="0"/>
                <a:cs typeface="Times New Roman" pitchFamily="18" charset="0"/>
              </a:rPr>
              <a:t>Nhận</a:t>
            </a:r>
            <a:r>
              <a:rPr lang="en-US" sz="5200" b="1" u="sng" dirty="0">
                <a:solidFill>
                  <a:srgbClr val="0000FF"/>
                </a:solidFill>
                <a:latin typeface="Times New Roman" pitchFamily="18" charset="0"/>
                <a:cs typeface="Times New Roman" pitchFamily="18" charset="0"/>
              </a:rPr>
              <a:t> </a:t>
            </a:r>
            <a:r>
              <a:rPr lang="en-US" sz="5200" b="1" u="sng" dirty="0" err="1">
                <a:solidFill>
                  <a:srgbClr val="0000FF"/>
                </a:solidFill>
                <a:latin typeface="Times New Roman" pitchFamily="18" charset="0"/>
                <a:cs typeface="Times New Roman" pitchFamily="18" charset="0"/>
              </a:rPr>
              <a:t>xét</a:t>
            </a:r>
            <a:r>
              <a:rPr lang="en-US" sz="5200" b="1" dirty="0">
                <a:solidFill>
                  <a:srgbClr val="0000FF"/>
                </a:solidFill>
                <a:latin typeface="Times New Roman" pitchFamily="18" charset="0"/>
                <a:cs typeface="Times New Roman" pitchFamily="18" charset="0"/>
              </a:rPr>
              <a:t>.</a:t>
            </a:r>
          </a:p>
          <a:p>
            <a:pPr marL="413435" indent="-413435">
              <a:spcBef>
                <a:spcPts val="723"/>
              </a:spcBef>
              <a:spcAft>
                <a:spcPts val="723"/>
              </a:spcAft>
            </a:pPr>
            <a:r>
              <a:rPr lang="en-US" sz="5200" b="1" u="sng" dirty="0">
                <a:solidFill>
                  <a:srgbClr val="0000FF"/>
                </a:solidFill>
                <a:latin typeface="Times New Roman" pitchFamily="18" charset="0"/>
                <a:cs typeface="Times New Roman" pitchFamily="18" charset="0"/>
              </a:rPr>
              <a:t>II. </a:t>
            </a:r>
            <a:r>
              <a:rPr lang="en-US" sz="5200" b="1" u="sng" dirty="0" err="1">
                <a:solidFill>
                  <a:srgbClr val="0000FF"/>
                </a:solidFill>
                <a:latin typeface="Times New Roman" pitchFamily="18" charset="0"/>
                <a:cs typeface="Times New Roman" pitchFamily="18" charset="0"/>
              </a:rPr>
              <a:t>Ghi</a:t>
            </a:r>
            <a:r>
              <a:rPr lang="en-US" sz="5200" b="1" u="sng" dirty="0">
                <a:solidFill>
                  <a:srgbClr val="0000FF"/>
                </a:solidFill>
                <a:latin typeface="Times New Roman" pitchFamily="18" charset="0"/>
                <a:cs typeface="Times New Roman" pitchFamily="18" charset="0"/>
              </a:rPr>
              <a:t> </a:t>
            </a:r>
            <a:r>
              <a:rPr lang="en-US" sz="5200" b="1" u="sng" dirty="0" err="1">
                <a:solidFill>
                  <a:srgbClr val="0000FF"/>
                </a:solidFill>
                <a:latin typeface="Times New Roman" pitchFamily="18" charset="0"/>
                <a:cs typeface="Times New Roman" pitchFamily="18" charset="0"/>
              </a:rPr>
              <a:t>nhớ</a:t>
            </a:r>
            <a:r>
              <a:rPr lang="en-US" sz="5200" b="1" u="sng" dirty="0">
                <a:solidFill>
                  <a:srgbClr val="0000FF"/>
                </a:solidFill>
                <a:latin typeface="Times New Roman" pitchFamily="18" charset="0"/>
                <a:cs typeface="Times New Roman" pitchFamily="18" charset="0"/>
              </a:rPr>
              <a:t> </a:t>
            </a:r>
            <a:r>
              <a:rPr lang="en-US" sz="5200" b="1" dirty="0">
                <a:solidFill>
                  <a:srgbClr val="0000FF"/>
                </a:solidFill>
                <a:latin typeface="Times New Roman" pitchFamily="18" charset="0"/>
                <a:cs typeface="Times New Roman" pitchFamily="18" charset="0"/>
              </a:rPr>
              <a:t>- </a:t>
            </a:r>
            <a:r>
              <a:rPr lang="en-US" sz="5200" b="1" dirty="0" err="1">
                <a:solidFill>
                  <a:srgbClr val="0000FF"/>
                </a:solidFill>
                <a:latin typeface="Times New Roman" pitchFamily="18" charset="0"/>
                <a:cs typeface="Times New Roman" pitchFamily="18" charset="0"/>
              </a:rPr>
              <a:t>Sách</a:t>
            </a:r>
            <a:r>
              <a:rPr lang="en-US" sz="5200" b="1" dirty="0">
                <a:solidFill>
                  <a:srgbClr val="0000FF"/>
                </a:solidFill>
                <a:latin typeface="Times New Roman" pitchFamily="18" charset="0"/>
                <a:cs typeface="Times New Roman" pitchFamily="18" charset="0"/>
              </a:rPr>
              <a:t> </a:t>
            </a:r>
            <a:r>
              <a:rPr lang="en-US" sz="5200" b="1" dirty="0" err="1">
                <a:solidFill>
                  <a:srgbClr val="0000FF"/>
                </a:solidFill>
                <a:latin typeface="Times New Roman" pitchFamily="18" charset="0"/>
                <a:cs typeface="Times New Roman" pitchFamily="18" charset="0"/>
              </a:rPr>
              <a:t>giáo</a:t>
            </a:r>
            <a:r>
              <a:rPr lang="en-US" sz="5200" b="1" dirty="0">
                <a:solidFill>
                  <a:srgbClr val="0000FF"/>
                </a:solidFill>
                <a:latin typeface="Times New Roman" pitchFamily="18" charset="0"/>
                <a:cs typeface="Times New Roman" pitchFamily="18" charset="0"/>
              </a:rPr>
              <a:t> </a:t>
            </a:r>
            <a:r>
              <a:rPr lang="en-US" sz="5200" b="1" dirty="0" err="1">
                <a:solidFill>
                  <a:srgbClr val="0000FF"/>
                </a:solidFill>
                <a:latin typeface="Times New Roman" pitchFamily="18" charset="0"/>
                <a:cs typeface="Times New Roman" pitchFamily="18" charset="0"/>
              </a:rPr>
              <a:t>khoa</a:t>
            </a:r>
            <a:r>
              <a:rPr lang="en-US" sz="5200" b="1" dirty="0">
                <a:solidFill>
                  <a:srgbClr val="0000FF"/>
                </a:solidFill>
                <a:latin typeface="Times New Roman" pitchFamily="18" charset="0"/>
                <a:cs typeface="Times New Roman" pitchFamily="18" charset="0"/>
              </a:rPr>
              <a:t> </a:t>
            </a:r>
            <a:r>
              <a:rPr lang="en-US" sz="5200" b="1" dirty="0" err="1">
                <a:solidFill>
                  <a:srgbClr val="0000FF"/>
                </a:solidFill>
                <a:latin typeface="Times New Roman" pitchFamily="18" charset="0"/>
                <a:cs typeface="Times New Roman" pitchFamily="18" charset="0"/>
              </a:rPr>
              <a:t>trang</a:t>
            </a:r>
            <a:r>
              <a:rPr lang="en-US" sz="5200" b="1" dirty="0">
                <a:solidFill>
                  <a:srgbClr val="0000FF"/>
                </a:solidFill>
                <a:latin typeface="Times New Roman" pitchFamily="18" charset="0"/>
                <a:cs typeface="Times New Roman" pitchFamily="18" charset="0"/>
              </a:rPr>
              <a:t> 34.</a:t>
            </a:r>
          </a:p>
          <a:p>
            <a:pPr marL="413435" indent="-413435">
              <a:spcBef>
                <a:spcPts val="723"/>
              </a:spcBef>
              <a:spcAft>
                <a:spcPts val="723"/>
              </a:spcAft>
            </a:pPr>
            <a:r>
              <a:rPr lang="en-US" sz="5200" b="1" u="sng" dirty="0">
                <a:solidFill>
                  <a:srgbClr val="0000FF"/>
                </a:solidFill>
                <a:latin typeface="Times New Roman" pitchFamily="18" charset="0"/>
                <a:cs typeface="Times New Roman" pitchFamily="18" charset="0"/>
              </a:rPr>
              <a:t>III. </a:t>
            </a:r>
            <a:r>
              <a:rPr lang="en-US" sz="5200" b="1" u="sng" dirty="0" err="1">
                <a:solidFill>
                  <a:srgbClr val="0000FF"/>
                </a:solidFill>
                <a:latin typeface="Times New Roman" pitchFamily="18" charset="0"/>
                <a:cs typeface="Times New Roman" pitchFamily="18" charset="0"/>
              </a:rPr>
              <a:t>Luyện</a:t>
            </a:r>
            <a:r>
              <a:rPr lang="en-US" sz="5200" b="1" u="sng" dirty="0">
                <a:solidFill>
                  <a:srgbClr val="0000FF"/>
                </a:solidFill>
                <a:latin typeface="Times New Roman" pitchFamily="18" charset="0"/>
                <a:cs typeface="Times New Roman" pitchFamily="18" charset="0"/>
              </a:rPr>
              <a:t> </a:t>
            </a:r>
            <a:r>
              <a:rPr lang="en-US" sz="5200" b="1" u="sng" dirty="0" err="1">
                <a:solidFill>
                  <a:srgbClr val="0000FF"/>
                </a:solidFill>
                <a:latin typeface="Times New Roman" pitchFamily="18" charset="0"/>
                <a:cs typeface="Times New Roman" pitchFamily="18" charset="0"/>
              </a:rPr>
              <a:t>tập</a:t>
            </a:r>
            <a:endParaRPr lang="en-US" sz="5200" b="1" u="sng"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344400" cy="6858000"/>
          </a:xfrm>
          <a:prstGeom prst="rect">
            <a:avLst/>
          </a:prstGeom>
        </p:spPr>
      </p:pic>
      <p:sp>
        <p:nvSpPr>
          <p:cNvPr id="3076" name="Text Box 4"/>
          <p:cNvSpPr txBox="1">
            <a:spLocks noChangeArrowheads="1"/>
          </p:cNvSpPr>
          <p:nvPr/>
        </p:nvSpPr>
        <p:spPr bwMode="auto">
          <a:xfrm>
            <a:off x="3124200" y="0"/>
            <a:ext cx="4656163" cy="923330"/>
          </a:xfrm>
          <a:prstGeom prst="rect">
            <a:avLst/>
          </a:prstGeom>
          <a:noFill/>
          <a:ln w="9525">
            <a:noFill/>
            <a:miter lim="800000"/>
            <a:headEnd/>
            <a:tailEnd/>
          </a:ln>
        </p:spPr>
        <p:txBody>
          <a:bodyPr wrap="square">
            <a:spAutoFit/>
          </a:bodyPr>
          <a:lstStyle/>
          <a:p>
            <a:pPr>
              <a:spcBef>
                <a:spcPct val="50000"/>
              </a:spcBef>
            </a:pPr>
            <a:r>
              <a:rPr lang="en-US" sz="5400" b="1" dirty="0">
                <a:solidFill>
                  <a:srgbClr val="FF0000"/>
                </a:solidFill>
                <a:latin typeface="Times New Roman" pitchFamily="18" charset="0"/>
                <a:cs typeface="Times New Roman" pitchFamily="18" charset="0"/>
              </a:rPr>
              <a:t>I. </a:t>
            </a:r>
            <a:r>
              <a:rPr lang="en-US" sz="5400" b="1" dirty="0" err="1">
                <a:solidFill>
                  <a:srgbClr val="FF0000"/>
                </a:solidFill>
                <a:latin typeface="Times New Roman" pitchFamily="18" charset="0"/>
                <a:cs typeface="Times New Roman" pitchFamily="18" charset="0"/>
              </a:rPr>
              <a:t>Nhận</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xét</a:t>
            </a:r>
            <a:endParaRPr lang="en-US" sz="5400" b="1" dirty="0">
              <a:solidFill>
                <a:srgbClr val="FF0000"/>
              </a:solidFill>
              <a:latin typeface="Times New Roman" pitchFamily="18" charset="0"/>
              <a:cs typeface="Times New Roman" pitchFamily="18" charset="0"/>
            </a:endParaRPr>
          </a:p>
        </p:txBody>
      </p:sp>
      <p:sp>
        <p:nvSpPr>
          <p:cNvPr id="3077" name="Text Box 5"/>
          <p:cNvSpPr txBox="1">
            <a:spLocks noChangeArrowheads="1"/>
          </p:cNvSpPr>
          <p:nvPr/>
        </p:nvSpPr>
        <p:spPr bwMode="auto">
          <a:xfrm>
            <a:off x="228600" y="1066800"/>
            <a:ext cx="11887200" cy="4555093"/>
          </a:xfrm>
          <a:prstGeom prst="rect">
            <a:avLst/>
          </a:prstGeom>
          <a:noFill/>
          <a:ln w="9525">
            <a:noFill/>
            <a:miter lim="800000"/>
            <a:headEnd/>
            <a:tailEnd/>
          </a:ln>
        </p:spPr>
        <p:txBody>
          <a:bodyPr wrap="square">
            <a:spAutoFit/>
          </a:bodyPr>
          <a:lstStyle/>
          <a:p>
            <a:pPr indent="-342900" algn="ctr">
              <a:spcBef>
                <a:spcPts val="1200"/>
              </a:spcBef>
            </a:pPr>
            <a:r>
              <a:rPr lang="en-US" sz="5400" b="1" dirty="0" err="1" smtClean="0">
                <a:solidFill>
                  <a:srgbClr val="0000FF"/>
                </a:solidFill>
                <a:latin typeface="Times New Roman" pitchFamily="18" charset="0"/>
                <a:cs typeface="Times New Roman" pitchFamily="18" charset="0"/>
              </a:rPr>
              <a:t>Dựa</a:t>
            </a:r>
            <a:r>
              <a:rPr lang="en-US" sz="5400" b="1" dirty="0" smtClean="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vào</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bài</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tập</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đọc</a:t>
            </a:r>
            <a:r>
              <a:rPr lang="en-US" sz="5400" b="1" dirty="0">
                <a:solidFill>
                  <a:srgbClr val="0000FF"/>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Thư</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thăm</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bạn</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trả</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lời</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các</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câu</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hỏi</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sau</a:t>
            </a:r>
            <a:r>
              <a:rPr lang="en-US" sz="5400" b="1" dirty="0">
                <a:solidFill>
                  <a:srgbClr val="0000FF"/>
                </a:solidFill>
                <a:latin typeface="Times New Roman" pitchFamily="18" charset="0"/>
                <a:cs typeface="Times New Roman" pitchFamily="18" charset="0"/>
              </a:rPr>
              <a:t>:</a:t>
            </a:r>
          </a:p>
          <a:p>
            <a:pPr indent="-342900">
              <a:spcBef>
                <a:spcPts val="1200"/>
              </a:spcBef>
              <a:buFontTx/>
              <a:buAutoNum type="arabicPeriod"/>
            </a:pP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Người</a:t>
            </a:r>
            <a:r>
              <a:rPr lang="en-US" sz="5400" b="1" dirty="0">
                <a:latin typeface="Times New Roman" pitchFamily="18" charset="0"/>
                <a:cs typeface="Times New Roman" pitchFamily="18" charset="0"/>
              </a:rPr>
              <a:t> ta </a:t>
            </a:r>
            <a:r>
              <a:rPr lang="en-US" sz="5400" b="1" dirty="0" err="1">
                <a:latin typeface="Times New Roman" pitchFamily="18" charset="0"/>
                <a:cs typeface="Times New Roman" pitchFamily="18" charset="0"/>
              </a:rPr>
              <a:t>viết</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thư</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để</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làm</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gì</a:t>
            </a:r>
            <a:r>
              <a:rPr lang="en-US" sz="5400" b="1" dirty="0">
                <a:latin typeface="Times New Roman" pitchFamily="18" charset="0"/>
                <a:cs typeface="Times New Roman" pitchFamily="18" charset="0"/>
              </a:rPr>
              <a:t>?</a:t>
            </a:r>
          </a:p>
          <a:p>
            <a:pPr indent="-342900">
              <a:spcBef>
                <a:spcPts val="1200"/>
              </a:spcBef>
              <a:buFontTx/>
              <a:buAutoNum type="arabicPeriod"/>
            </a:pP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Để</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thực</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hiện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mục</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đích</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trên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một</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bức</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thư</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cần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có</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những</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nội</a:t>
            </a:r>
            <a:r>
              <a:rPr lang="en-US" sz="5400" b="1" dirty="0">
                <a:latin typeface="Times New Roman" pitchFamily="18" charset="0"/>
                <a:cs typeface="Times New Roman" pitchFamily="18" charset="0"/>
              </a:rPr>
              <a:t> dung </a:t>
            </a:r>
            <a:r>
              <a:rPr lang="en-US" sz="5400" b="1" dirty="0" err="1">
                <a:latin typeface="Times New Roman" pitchFamily="18" charset="0"/>
                <a:cs typeface="Times New Roman" pitchFamily="18" charset="0"/>
              </a:rPr>
              <a:t>gì</a:t>
            </a:r>
            <a:r>
              <a:rPr lang="en-US" sz="5400" b="1" dirty="0">
                <a:latin typeface="Times New Roman" pitchFamily="18" charset="0"/>
                <a:cs typeface="Times New Roman" pitchFamily="18" charset="0"/>
              </a:rPr>
              <a:t>?</a:t>
            </a:r>
          </a:p>
        </p:txBody>
      </p:sp>
      <p:pic>
        <p:nvPicPr>
          <p:cNvPr id="4" name="Picture 15" descr="nhomdoi"/>
          <p:cNvPicPr>
            <a:picLocks noChangeAspect="1" noChangeArrowheads="1"/>
          </p:cNvPicPr>
          <p:nvPr/>
        </p:nvPicPr>
        <p:blipFill>
          <a:blip r:embed="rId3"/>
          <a:srcRect/>
          <a:stretch>
            <a:fillRect/>
          </a:stretch>
        </p:blipFill>
        <p:spPr bwMode="auto">
          <a:xfrm>
            <a:off x="9502847" y="76200"/>
            <a:ext cx="2393641" cy="137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ircle(in)">
                                      <p:cBhvr>
                                        <p:cTn id="7" dur="2000"/>
                                        <p:tgtEl>
                                          <p:spTgt spid="3076"/>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077"/>
                                        </p:tgtEl>
                                        <p:attrNameLst>
                                          <p:attrName>style.visibility</p:attrName>
                                        </p:attrNameLst>
                                      </p:cBhvr>
                                      <p:to>
                                        <p:strVal val="visible"/>
                                      </p:to>
                                    </p:set>
                                    <p:animEffect transition="in" filter="circle(in)">
                                      <p:cBhvr>
                                        <p:cTn id="15" dur="2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344400" cy="6858000"/>
          </a:xfrm>
          <a:prstGeom prst="rect">
            <a:avLst/>
          </a:prstGeom>
        </p:spPr>
      </p:pic>
      <p:sp>
        <p:nvSpPr>
          <p:cNvPr id="2" name="Hình Chữ nhật 1"/>
          <p:cNvSpPr/>
          <p:nvPr/>
        </p:nvSpPr>
        <p:spPr>
          <a:xfrm>
            <a:off x="228600" y="2743200"/>
            <a:ext cx="11658600" cy="2585323"/>
          </a:xfrm>
          <a:prstGeom prst="rect">
            <a:avLst/>
          </a:prstGeom>
        </p:spPr>
        <p:txBody>
          <a:bodyPr wrap="square">
            <a:spAutoFit/>
          </a:bodyPr>
          <a:lstStyle/>
          <a:p>
            <a:r>
              <a:rPr lang="en-US" sz="5400" dirty="0">
                <a:latin typeface="Times New Roman" pitchFamily="18" charset="0"/>
                <a:cs typeface="Times New Roman" pitchFamily="18" charset="0"/>
              </a:rPr>
              <a:t>-</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Để</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thăm</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hỏi</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thông</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báo</a:t>
            </a:r>
            <a:r>
              <a:rPr lang="en-US" sz="5400" b="1" dirty="0">
                <a:latin typeface="Times New Roman" pitchFamily="18" charset="0"/>
                <a:cs typeface="Times New Roman" pitchFamily="18" charset="0"/>
              </a:rPr>
              <a:t> tin </a:t>
            </a:r>
            <a:r>
              <a:rPr lang="en-US" sz="5400" b="1" dirty="0" err="1">
                <a:latin typeface="Times New Roman" pitchFamily="18" charset="0"/>
                <a:cs typeface="Times New Roman" pitchFamily="18" charset="0"/>
              </a:rPr>
              <a:t>tức</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cho</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nhau</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trao</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đổi</a:t>
            </a:r>
            <a:r>
              <a:rPr lang="en-US" sz="5400" b="1" dirty="0">
                <a:latin typeface="Times New Roman" pitchFamily="18" charset="0"/>
                <a:cs typeface="Times New Roman" pitchFamily="18" charset="0"/>
              </a:rPr>
              <a:t> ý </a:t>
            </a:r>
            <a:r>
              <a:rPr lang="en-US" sz="5400" b="1" dirty="0" err="1">
                <a:latin typeface="Times New Roman" pitchFamily="18" charset="0"/>
                <a:cs typeface="Times New Roman" pitchFamily="18" charset="0"/>
              </a:rPr>
              <a:t>kiến</a:t>
            </a:r>
            <a:r>
              <a:rPr lang="en-US" sz="5400" b="1" dirty="0">
                <a:latin typeface="Times New Roman" pitchFamily="18" charset="0"/>
                <a:cs typeface="Times New Roman" pitchFamily="18" charset="0"/>
              </a:rPr>
              <a:t> hay </a:t>
            </a:r>
            <a:r>
              <a:rPr lang="en-US" sz="5400" b="1" dirty="0" err="1">
                <a:latin typeface="Times New Roman" pitchFamily="18" charset="0"/>
                <a:cs typeface="Times New Roman" pitchFamily="18" charset="0"/>
              </a:rPr>
              <a:t>bày</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tỏ</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tình</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cảm</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với</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nhau</a:t>
            </a:r>
            <a:r>
              <a:rPr lang="en-US" sz="5400" b="1" dirty="0">
                <a:latin typeface="Times New Roman" pitchFamily="18" charset="0"/>
                <a:cs typeface="Times New Roman" pitchFamily="18" charset="0"/>
              </a:rPr>
              <a:t>.</a:t>
            </a:r>
          </a:p>
        </p:txBody>
      </p:sp>
      <p:sp>
        <p:nvSpPr>
          <p:cNvPr id="3" name="Hình Chữ nhật 2"/>
          <p:cNvSpPr/>
          <p:nvPr/>
        </p:nvSpPr>
        <p:spPr>
          <a:xfrm>
            <a:off x="304800" y="1600200"/>
            <a:ext cx="9601200" cy="923330"/>
          </a:xfrm>
          <a:prstGeom prst="rect">
            <a:avLst/>
          </a:prstGeom>
        </p:spPr>
        <p:txBody>
          <a:bodyPr wrap="square">
            <a:spAutoFit/>
          </a:bodyPr>
          <a:lstStyle/>
          <a:p>
            <a:pPr indent="-342900">
              <a:spcBef>
                <a:spcPts val="1200"/>
              </a:spcBef>
            </a:pPr>
            <a:r>
              <a:rPr lang="en-US" sz="5400" b="1" dirty="0">
                <a:latin typeface="Times New Roman" pitchFamily="18" charset="0"/>
                <a:cs typeface="Times New Roman" pitchFamily="18" charset="0"/>
              </a:rPr>
              <a:t> </a:t>
            </a:r>
            <a:r>
              <a:rPr lang="en-US" sz="5400" b="1" dirty="0">
                <a:solidFill>
                  <a:srgbClr val="FF0000"/>
                </a:solidFill>
                <a:latin typeface="Times New Roman" pitchFamily="18" charset="0"/>
                <a:cs typeface="Times New Roman" pitchFamily="18" charset="0"/>
              </a:rPr>
              <a:t>1. </a:t>
            </a:r>
            <a:r>
              <a:rPr lang="en-US" sz="5400" b="1" dirty="0" err="1">
                <a:solidFill>
                  <a:srgbClr val="FF0000"/>
                </a:solidFill>
                <a:latin typeface="Times New Roman" pitchFamily="18" charset="0"/>
                <a:cs typeface="Times New Roman" pitchFamily="18" charset="0"/>
              </a:rPr>
              <a:t>Người</a:t>
            </a:r>
            <a:r>
              <a:rPr lang="en-US" sz="5400" b="1" dirty="0">
                <a:solidFill>
                  <a:srgbClr val="FF0000"/>
                </a:solidFill>
                <a:latin typeface="Times New Roman" pitchFamily="18" charset="0"/>
                <a:cs typeface="Times New Roman" pitchFamily="18" charset="0"/>
              </a:rPr>
              <a:t> ta </a:t>
            </a:r>
            <a:r>
              <a:rPr lang="en-US" sz="5400" b="1" dirty="0" err="1">
                <a:solidFill>
                  <a:srgbClr val="FF0000"/>
                </a:solidFill>
                <a:latin typeface="Times New Roman" pitchFamily="18" charset="0"/>
                <a:cs typeface="Times New Roman" pitchFamily="18" charset="0"/>
              </a:rPr>
              <a:t>viết</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thư</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để</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làm</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gì</a:t>
            </a:r>
            <a:r>
              <a:rPr lang="en-US" sz="5400" b="1"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344400" cy="6857999"/>
          </a:xfrm>
          <a:prstGeom prst="rect">
            <a:avLst/>
          </a:prstGeom>
        </p:spPr>
      </p:pic>
      <p:sp>
        <p:nvSpPr>
          <p:cNvPr id="2" name="Hình Chữ nhật 1"/>
          <p:cNvSpPr/>
          <p:nvPr/>
        </p:nvSpPr>
        <p:spPr>
          <a:xfrm>
            <a:off x="1066800" y="1295400"/>
            <a:ext cx="7620000" cy="2585323"/>
          </a:xfrm>
          <a:prstGeom prst="rect">
            <a:avLst/>
          </a:prstGeom>
        </p:spPr>
        <p:txBody>
          <a:bodyPr wrap="square">
            <a:spAutoFit/>
          </a:bodyPr>
          <a:lstStyle/>
          <a:p>
            <a:pPr indent="-342900">
              <a:spcBef>
                <a:spcPts val="1200"/>
              </a:spcBef>
            </a:pPr>
            <a:r>
              <a:rPr lang="en-US" sz="5400" b="1" dirty="0">
                <a:solidFill>
                  <a:srgbClr val="FF0000"/>
                </a:solidFill>
                <a:latin typeface="Times New Roman" pitchFamily="18" charset="0"/>
                <a:cs typeface="Times New Roman" pitchFamily="18" charset="0"/>
              </a:rPr>
              <a:t>2. </a:t>
            </a:r>
            <a:r>
              <a:rPr lang="en-US" sz="5400" b="1" dirty="0" err="1">
                <a:solidFill>
                  <a:srgbClr val="FF0000"/>
                </a:solidFill>
                <a:latin typeface="Times New Roman" pitchFamily="18" charset="0"/>
                <a:cs typeface="Times New Roman" pitchFamily="18" charset="0"/>
              </a:rPr>
              <a:t>Để</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thực</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hiện</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mục</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đích</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trên</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một</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bức</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thư</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cần</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có</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những</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nội</a:t>
            </a:r>
            <a:r>
              <a:rPr lang="en-US" sz="5400" b="1" dirty="0">
                <a:solidFill>
                  <a:srgbClr val="FF0000"/>
                </a:solidFill>
                <a:latin typeface="Times New Roman" pitchFamily="18" charset="0"/>
                <a:cs typeface="Times New Roman" pitchFamily="18" charset="0"/>
              </a:rPr>
              <a:t> dung </a:t>
            </a:r>
            <a:r>
              <a:rPr lang="en-US" sz="5400" b="1" dirty="0" err="1">
                <a:solidFill>
                  <a:srgbClr val="FF0000"/>
                </a:solidFill>
                <a:latin typeface="Times New Roman" pitchFamily="18" charset="0"/>
                <a:cs typeface="Times New Roman" pitchFamily="18" charset="0"/>
              </a:rPr>
              <a:t>gì</a:t>
            </a:r>
            <a:r>
              <a:rPr lang="en-US" sz="5400" b="1"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337576" cy="6858000"/>
          </a:xfrm>
          <a:prstGeom prst="rect">
            <a:avLst/>
          </a:prstGeom>
        </p:spPr>
      </p:pic>
      <p:sp>
        <p:nvSpPr>
          <p:cNvPr id="6146" name="Text Box 2"/>
          <p:cNvSpPr txBox="1">
            <a:spLocks noChangeArrowheads="1"/>
          </p:cNvSpPr>
          <p:nvPr/>
        </p:nvSpPr>
        <p:spPr bwMode="auto">
          <a:xfrm>
            <a:off x="381000" y="685800"/>
            <a:ext cx="6019800" cy="4816703"/>
          </a:xfrm>
          <a:prstGeom prst="rect">
            <a:avLst/>
          </a:prstGeom>
          <a:noFill/>
          <a:ln w="9525">
            <a:noFill/>
            <a:miter lim="800000"/>
            <a:headEnd/>
            <a:tailEnd/>
          </a:ln>
        </p:spPr>
        <p:txBody>
          <a:bodyPr wrap="square">
            <a:spAutoFit/>
          </a:bodyPr>
          <a:lstStyle/>
          <a:p>
            <a:pPr>
              <a:lnSpc>
                <a:spcPct val="110000"/>
              </a:lnSpc>
              <a:spcBef>
                <a:spcPts val="600"/>
              </a:spcBef>
            </a:pPr>
            <a:r>
              <a:rPr lang="en-US" sz="5400" b="1">
                <a:solidFill>
                  <a:srgbClr val="CC0099"/>
                </a:solidFill>
                <a:latin typeface="Times New Roman" pitchFamily="18" charset="0"/>
                <a:cs typeface="Times New Roman" pitchFamily="18" charset="0"/>
              </a:rPr>
              <a:t>                                                         </a:t>
            </a:r>
            <a:r>
              <a:rPr lang="vi-VN" sz="5400" b="1">
                <a:latin typeface="Times New Roman" pitchFamily="18" charset="0"/>
                <a:cs typeface="Times New Roman" pitchFamily="18" charset="0"/>
              </a:rPr>
              <a:t>Hoà Bình, ngày 5 tháng 8 năm 2000</a:t>
            </a:r>
            <a:endParaRPr lang="en-US" sz="5400" b="1">
              <a:solidFill>
                <a:srgbClr val="CC0099"/>
              </a:solidFill>
              <a:latin typeface="Times New Roman" pitchFamily="18" charset="0"/>
              <a:cs typeface="Times New Roman" pitchFamily="18" charset="0"/>
            </a:endParaRPr>
          </a:p>
          <a:p>
            <a:pPr>
              <a:lnSpc>
                <a:spcPct val="110000"/>
              </a:lnSpc>
              <a:spcBef>
                <a:spcPts val="600"/>
              </a:spcBef>
            </a:pPr>
            <a:r>
              <a:rPr lang="en-US" sz="5400" b="1">
                <a:solidFill>
                  <a:srgbClr val="CC0099"/>
                </a:solidFill>
                <a:latin typeface="Times New Roman" pitchFamily="18" charset="0"/>
                <a:cs typeface="Times New Roman" pitchFamily="18" charset="0"/>
              </a:rPr>
              <a:t>        </a:t>
            </a:r>
          </a:p>
          <a:p>
            <a:pPr>
              <a:lnSpc>
                <a:spcPct val="110000"/>
              </a:lnSpc>
              <a:spcBef>
                <a:spcPts val="600"/>
              </a:spcBef>
            </a:pPr>
            <a:r>
              <a:rPr lang="en-US" sz="5400" b="1">
                <a:solidFill>
                  <a:srgbClr val="CC0099"/>
                </a:solidFill>
                <a:latin typeface="Times New Roman" pitchFamily="18" charset="0"/>
                <a:cs typeface="Times New Roman" pitchFamily="18" charset="0"/>
              </a:rPr>
              <a:t>      </a:t>
            </a:r>
            <a:endParaRPr lang="en-US" sz="5400" b="1">
              <a:solidFill>
                <a:srgbClr val="00CC00"/>
              </a:solidFill>
              <a:latin typeface="Times New Roman" pitchFamily="18" charset="0"/>
              <a:cs typeface="Times New Roman" pitchFamily="18" charset="0"/>
            </a:endParaRPr>
          </a:p>
        </p:txBody>
      </p:sp>
      <p:cxnSp>
        <p:nvCxnSpPr>
          <p:cNvPr id="6" name="Straight Connector 5"/>
          <p:cNvCxnSpPr/>
          <p:nvPr/>
        </p:nvCxnSpPr>
        <p:spPr>
          <a:xfrm rot="5400000">
            <a:off x="3431143" y="3503057"/>
            <a:ext cx="6705600" cy="428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7391400" y="457200"/>
            <a:ext cx="4216219" cy="923330"/>
          </a:xfrm>
          <a:prstGeom prst="rect">
            <a:avLst/>
          </a:prstGeom>
          <a:noFill/>
          <a:ln w="9525">
            <a:noFill/>
            <a:miter lim="800000"/>
            <a:headEnd/>
            <a:tailEnd/>
          </a:ln>
        </p:spPr>
        <p:txBody>
          <a:bodyPr wrap="none">
            <a:spAutoFit/>
          </a:bodyPr>
          <a:lstStyle/>
          <a:p>
            <a:r>
              <a:rPr lang="en-US" sz="5400" b="1">
                <a:solidFill>
                  <a:srgbClr val="FF0000"/>
                </a:solidFill>
                <a:latin typeface="Times New Roman" pitchFamily="18" charset="0"/>
                <a:cs typeface="Times New Roman" pitchFamily="18" charset="0"/>
              </a:rPr>
              <a:t>Phần đầu thư</a:t>
            </a:r>
          </a:p>
        </p:txBody>
      </p:sp>
      <p:sp>
        <p:nvSpPr>
          <p:cNvPr id="17" name="TextBox 16"/>
          <p:cNvSpPr txBox="1">
            <a:spLocks noChangeArrowheads="1"/>
          </p:cNvSpPr>
          <p:nvPr/>
        </p:nvSpPr>
        <p:spPr bwMode="auto">
          <a:xfrm>
            <a:off x="7086600" y="1447800"/>
            <a:ext cx="4648200" cy="1754326"/>
          </a:xfrm>
          <a:prstGeom prst="rect">
            <a:avLst/>
          </a:prstGeom>
          <a:noFill/>
          <a:ln w="9525">
            <a:noFill/>
            <a:miter lim="800000"/>
            <a:headEnd/>
            <a:tailEnd/>
          </a:ln>
        </p:spPr>
        <p:txBody>
          <a:bodyPr wrap="square">
            <a:spAutoFit/>
          </a:bodyPr>
          <a:lstStyle/>
          <a:p>
            <a:pPr>
              <a:buFontTx/>
              <a:buChar char="-"/>
            </a:pPr>
            <a:r>
              <a:rPr lang="en-US" sz="5400" b="1">
                <a:solidFill>
                  <a:srgbClr val="FF0000"/>
                </a:solidFill>
                <a:latin typeface="Times New Roman" pitchFamily="18" charset="0"/>
                <a:cs typeface="Times New Roman" pitchFamily="18" charset="0"/>
              </a:rPr>
              <a:t>Phần </a:t>
            </a:r>
            <a:r>
              <a:rPr lang="vi-VN" sz="5400" b="1">
                <a:solidFill>
                  <a:srgbClr val="FF0000"/>
                </a:solidFill>
                <a:latin typeface="Times New Roman" pitchFamily="18" charset="0"/>
                <a:cs typeface="Times New Roman" pitchFamily="18" charset="0"/>
              </a:rPr>
              <a:t>đầu</a:t>
            </a:r>
            <a:r>
              <a:rPr lang="en-US" sz="5400" b="1">
                <a:solidFill>
                  <a:srgbClr val="FF0000"/>
                </a:solidFill>
                <a:latin typeface="Times New Roman" pitchFamily="18" charset="0"/>
                <a:cs typeface="Times New Roman" pitchFamily="18" charset="0"/>
              </a:rPr>
              <a:t> th</a:t>
            </a:r>
            <a:r>
              <a:rPr lang="vi-VN" sz="5400" b="1">
                <a:solidFill>
                  <a:srgbClr val="FF0000"/>
                </a:solidFill>
                <a:latin typeface="Times New Roman" pitchFamily="18" charset="0"/>
                <a:cs typeface="Times New Roman" pitchFamily="18" charset="0"/>
              </a:rPr>
              <a:t>ư</a:t>
            </a:r>
            <a:r>
              <a:rPr lang="en-US" sz="5400" b="1">
                <a:solidFill>
                  <a:srgbClr val="FF0000"/>
                </a:solidFill>
                <a:latin typeface="Times New Roman" pitchFamily="18" charset="0"/>
                <a:cs typeface="Times New Roman" pitchFamily="18" charset="0"/>
              </a:rPr>
              <a:t> viết những gì?</a:t>
            </a:r>
          </a:p>
        </p:txBody>
      </p:sp>
      <p:sp>
        <p:nvSpPr>
          <p:cNvPr id="7" name="TextBox 16"/>
          <p:cNvSpPr txBox="1">
            <a:spLocks noChangeArrowheads="1"/>
          </p:cNvSpPr>
          <p:nvPr/>
        </p:nvSpPr>
        <p:spPr bwMode="auto">
          <a:xfrm>
            <a:off x="7010400" y="1447800"/>
            <a:ext cx="4648200" cy="2585323"/>
          </a:xfrm>
          <a:prstGeom prst="rect">
            <a:avLst/>
          </a:prstGeom>
          <a:noFill/>
          <a:ln w="9525">
            <a:noFill/>
            <a:miter lim="800000"/>
            <a:headEnd/>
            <a:tailEnd/>
          </a:ln>
        </p:spPr>
        <p:txBody>
          <a:bodyPr wrap="square">
            <a:spAutoFit/>
          </a:bodyPr>
          <a:lstStyle/>
          <a:p>
            <a:pPr>
              <a:buFontTx/>
              <a:buChar char="-"/>
            </a:pPr>
            <a:r>
              <a:rPr lang="en-US" sz="5400" b="1">
                <a:latin typeface="Times New Roman" pitchFamily="18" charset="0"/>
                <a:cs typeface="Times New Roman" pitchFamily="18" charset="0"/>
              </a:rPr>
              <a:t>Địa điểm, thời gian viết thư</a:t>
            </a:r>
          </a:p>
          <a:p>
            <a:pPr>
              <a:buFontTx/>
              <a:buChar char="-"/>
            </a:pPr>
            <a:r>
              <a:rPr lang="en-US" sz="5400" b="1">
                <a:latin typeface="Times New Roman" pitchFamily="18" charset="0"/>
                <a:cs typeface="Times New Roman" pitchFamily="18" charset="0"/>
              </a:rPr>
              <a:t> Lời thưa gửi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1" nodeType="clickEffect">
                                  <p:stCondLst>
                                    <p:cond delay="0"/>
                                  </p:stCondLst>
                                  <p:childTnLst>
                                    <p:animEffect transition="out" filter="dissolve">
                                      <p:cBhvr>
                                        <p:cTn id="20" dur="1000"/>
                                        <p:tgtEl>
                                          <p:spTgt spid="17"/>
                                        </p:tgtEl>
                                      </p:cBhvr>
                                    </p:animEffect>
                                    <p:set>
                                      <p:cBhvr>
                                        <p:cTn id="21" dur="1" fill="hold">
                                          <p:stCondLst>
                                            <p:cond delay="999"/>
                                          </p:stCondLst>
                                        </p:cTn>
                                        <p:tgtEl>
                                          <p:spTgt spid="17"/>
                                        </p:tgtEl>
                                        <p:attrNameLst>
                                          <p:attrName>style.visibility</p:attrName>
                                        </p:attrNameLst>
                                      </p:cBhvr>
                                      <p:to>
                                        <p:strVal val="hidden"/>
                                      </p:to>
                                    </p:set>
                                  </p:childTnLst>
                                </p:cTn>
                              </p:par>
                              <p:par>
                                <p:cTn id="22" presetID="53"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7" grpId="1"/>
      <p:bldP spid="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TotalTime>
  <Words>1285</Words>
  <Application>Microsoft Macintosh PowerPoint</Application>
  <PresentationFormat>Custom</PresentationFormat>
  <Paragraphs>115</Paragraphs>
  <Slides>19</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.VnArial Narrow</vt:lpstr>
      <vt:lpstr>.VnAvant</vt:lpstr>
      <vt:lpstr>.VnTime</vt:lpstr>
      <vt:lpstr>Calibri</vt:lpstr>
      <vt:lpstr>Times New Roman</vt:lpstr>
      <vt:lpstr>Arial</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Ghi nhớ</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Root</dc:creator>
  <cp:lastModifiedBy>Microsoft Office User</cp:lastModifiedBy>
  <cp:revision>39</cp:revision>
  <dcterms:created xsi:type="dcterms:W3CDTF">2010-09-09T15:45:09Z</dcterms:created>
  <dcterms:modified xsi:type="dcterms:W3CDTF">2021-09-30T13:44:19Z</dcterms:modified>
</cp:coreProperties>
</file>